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60" r:id="rId4"/>
    <p:sldId id="262" r:id="rId5"/>
    <p:sldId id="265" r:id="rId6"/>
    <p:sldId id="267" r:id="rId7"/>
    <p:sldId id="264" r:id="rId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3333CC"/>
    <a:srgbClr val="CC3399"/>
    <a:srgbClr val="E4F2DA"/>
    <a:srgbClr val="FF0000"/>
    <a:srgbClr val="FFFF66"/>
    <a:srgbClr val="993366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fld id="{9642016D-E155-424F-9B19-4DE4B2F5D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86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9368A-5CAB-4A8D-A681-1683778D84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D169C-B604-45B8-A597-F3616A245C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AC820-64D1-490F-B5E6-BE9B966F45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CBC49-127D-47D0-B6C9-5354880D9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6F066-7220-437B-8599-3A10C6D444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E325D-6FBE-4B44-BD9F-313923C821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C3B58-185A-4C8D-998C-6F08582394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A8054-F52E-48BF-AAF5-A2823C2340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89584-8A00-4065-A2A3-639F82135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A41F5-9C5B-4551-A393-54AAD20DE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026C1-1B99-4743-A931-0E9009CD33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7A03AB9-64A5-42D0-BB6B-F3C5C36CD3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free_optical_illusion_bulg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683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 Box 9"/>
          <p:cNvSpPr txBox="1">
            <a:spLocks noChangeArrowheads="1"/>
          </p:cNvSpPr>
          <p:nvPr/>
        </p:nvSpPr>
        <p:spPr bwMode="auto">
          <a:xfrm>
            <a:off x="6324600" y="1447800"/>
            <a:ext cx="3048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-106" charset="0"/>
              </a:rPr>
              <a:t>10.5</a:t>
            </a:r>
            <a:br>
              <a:rPr lang="en-US" sz="3200" b="1">
                <a:latin typeface="Times New Roman" pitchFamily="-106" charset="0"/>
              </a:rPr>
            </a:br>
            <a:r>
              <a:rPr lang="en-US" sz="3200" b="1">
                <a:latin typeface="Times New Roman" pitchFamily="-106" charset="0"/>
              </a:rPr>
              <a:t>Trigonometry and Area</a:t>
            </a: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0" y="3200400"/>
            <a:ext cx="6705600" cy="0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76200" y="4495800"/>
            <a:ext cx="6705600" cy="0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76200" y="1905000"/>
            <a:ext cx="6705600" cy="0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rot="-5400000">
            <a:off x="-1447800" y="3352800"/>
            <a:ext cx="6705600" cy="0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rot="-5400000">
            <a:off x="-152400" y="3429000"/>
            <a:ext cx="6705600" cy="0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 rot="-5400000">
            <a:off x="1143000" y="3505200"/>
            <a:ext cx="6705600" cy="0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" grpId="0" animBg="1"/>
      <p:bldP spid="2059" grpId="0" animBg="1"/>
      <p:bldP spid="2060" grpId="0" animBg="1"/>
      <p:bldP spid="2061" grpId="0" animBg="1"/>
      <p:bldP spid="2062" grpId="0" animBg="1"/>
      <p:bldP spid="206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-106" charset="0"/>
                <a:cs typeface="Arial" charset="0"/>
              </a:rPr>
              <a:t>Regular Polygons</a:t>
            </a:r>
            <a:endParaRPr lang="en-US" sz="3600" b="1" i="1" baseline="30000">
              <a:solidFill>
                <a:srgbClr val="CCFFFF"/>
              </a:solidFill>
              <a:latin typeface="Times New Roman" pitchFamily="-106" charset="0"/>
              <a:cs typeface="Arial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04800" y="5105400"/>
            <a:ext cx="8458200" cy="49530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radius – </a:t>
            </a:r>
            <a:r>
              <a:rPr lang="en-US" sz="2400">
                <a:latin typeface="Times New Roman" pitchFamily="-106" charset="0"/>
              </a:rPr>
              <a:t>the distance from the center to a vertex</a:t>
            </a:r>
            <a:endParaRPr lang="en-US" sz="2400" b="1">
              <a:latin typeface="Times New Roman" pitchFamily="-106" charset="0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04800" y="1828800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We can center any regular polygon inside of a circle:</a:t>
            </a: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304800" y="762000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Regular polygons: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04800" y="11430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-all sides congruent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3276600" y="1143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-all angles congruent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6400800" y="1143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-convex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304800" y="5883275"/>
            <a:ext cx="8458200" cy="49530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apothem – </a:t>
            </a:r>
            <a:r>
              <a:rPr lang="en-US" sz="2400">
                <a:latin typeface="Times New Roman" pitchFamily="-106" charset="0"/>
              </a:rPr>
              <a:t>perpendicular distance from the center to a side</a:t>
            </a:r>
            <a:endParaRPr lang="en-US" sz="2400" b="1">
              <a:latin typeface="Times New Roman" pitchFamily="-106" charset="0"/>
            </a:endParaRPr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286000"/>
            <a:ext cx="3962400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  <p:bldP spid="3078" grpId="0"/>
      <p:bldP spid="3080" grpId="0"/>
      <p:bldP spid="3081" grpId="0"/>
      <p:bldP spid="3082" grpId="0"/>
      <p:bldP spid="308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6"/>
          <p:cNvSpPr>
            <a:spLocks noChangeArrowheads="1"/>
          </p:cNvSpPr>
          <p:nvPr/>
        </p:nvSpPr>
        <p:spPr bwMode="auto">
          <a:xfrm>
            <a:off x="228600" y="838200"/>
            <a:ext cx="8610600" cy="327660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04800" y="990600"/>
            <a:ext cx="6248400" cy="13700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THEOREM 10.6 – Area of a Regular Polygon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-106" charset="0"/>
              </a:rPr>
              <a:t>The area of a regular polygon is half the product of the apothem and the perimeter</a:t>
            </a: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-106" charset="0"/>
                <a:cs typeface="Arial" charset="0"/>
              </a:rPr>
              <a:t>Areas of Regular Polygons</a:t>
            </a:r>
            <a:endParaRPr lang="en-US" sz="3600" b="1" i="1" baseline="30000">
              <a:solidFill>
                <a:srgbClr val="CCFFFF"/>
              </a:solidFill>
              <a:latin typeface="Times New Roman" pitchFamily="-106" charset="0"/>
              <a:cs typeface="Arial" charset="0"/>
            </a:endParaRPr>
          </a:p>
        </p:txBody>
      </p:sp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2590800" y="2616200"/>
          <a:ext cx="1562100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3" imgW="1562040" imgH="1041120" progId="Equation.3">
                  <p:embed/>
                </p:oleObj>
              </mc:Choice>
              <mc:Fallback>
                <p:oleObj name="Equation" r:id="rId3" imgW="1562040" imgH="104112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616200"/>
                        <a:ext cx="1562100" cy="1041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1981200"/>
            <a:ext cx="236220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-106" charset="0"/>
                <a:cs typeface="Arial" charset="0"/>
              </a:rPr>
              <a:t>Areas of Regular Polygons</a:t>
            </a:r>
            <a:endParaRPr lang="en-US" sz="3600" b="1" i="1" baseline="30000">
              <a:solidFill>
                <a:srgbClr val="CCFFFF"/>
              </a:solidFill>
              <a:latin typeface="Times New Roman" pitchFamily="-106" charset="0"/>
              <a:cs typeface="Arial" charset="0"/>
            </a:endParaRP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381000" y="9144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Regular pentagon:</a:t>
            </a:r>
          </a:p>
        </p:txBody>
      </p:sp>
      <p:pic>
        <p:nvPicPr>
          <p:cNvPr id="512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838200"/>
            <a:ext cx="23256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reeform 1"/>
          <p:cNvSpPr/>
          <p:nvPr/>
        </p:nvSpPr>
        <p:spPr>
          <a:xfrm>
            <a:off x="952500" y="1531620"/>
            <a:ext cx="205741" cy="510541"/>
          </a:xfrm>
          <a:custGeom>
            <a:avLst/>
            <a:gdLst/>
            <a:ahLst/>
            <a:cxnLst/>
            <a:rect l="0" t="0" r="0" b="0"/>
            <a:pathLst>
              <a:path w="205741" h="510541">
                <a:moveTo>
                  <a:pt x="53340" y="121920"/>
                </a:moveTo>
                <a:lnTo>
                  <a:pt x="53340" y="121920"/>
                </a:lnTo>
                <a:lnTo>
                  <a:pt x="53340" y="121920"/>
                </a:lnTo>
                <a:lnTo>
                  <a:pt x="53340" y="129540"/>
                </a:lnTo>
                <a:lnTo>
                  <a:pt x="53340" y="137160"/>
                </a:lnTo>
                <a:lnTo>
                  <a:pt x="53340" y="144780"/>
                </a:lnTo>
                <a:lnTo>
                  <a:pt x="53340" y="152400"/>
                </a:lnTo>
                <a:lnTo>
                  <a:pt x="53340" y="160020"/>
                </a:lnTo>
                <a:lnTo>
                  <a:pt x="53340" y="167640"/>
                </a:lnTo>
                <a:lnTo>
                  <a:pt x="53340" y="175260"/>
                </a:lnTo>
                <a:lnTo>
                  <a:pt x="53340" y="190500"/>
                </a:lnTo>
                <a:lnTo>
                  <a:pt x="53340" y="205740"/>
                </a:lnTo>
                <a:lnTo>
                  <a:pt x="53340" y="213360"/>
                </a:lnTo>
                <a:lnTo>
                  <a:pt x="45720" y="228600"/>
                </a:lnTo>
                <a:lnTo>
                  <a:pt x="45720" y="243840"/>
                </a:lnTo>
                <a:lnTo>
                  <a:pt x="45720" y="259080"/>
                </a:lnTo>
                <a:lnTo>
                  <a:pt x="38100" y="281940"/>
                </a:lnTo>
                <a:lnTo>
                  <a:pt x="38100" y="297180"/>
                </a:lnTo>
                <a:lnTo>
                  <a:pt x="30480" y="312420"/>
                </a:lnTo>
                <a:lnTo>
                  <a:pt x="30480" y="335280"/>
                </a:lnTo>
                <a:lnTo>
                  <a:pt x="22860" y="350520"/>
                </a:lnTo>
                <a:lnTo>
                  <a:pt x="22860" y="365760"/>
                </a:lnTo>
                <a:lnTo>
                  <a:pt x="22860" y="388620"/>
                </a:lnTo>
                <a:lnTo>
                  <a:pt x="22860" y="403860"/>
                </a:lnTo>
                <a:lnTo>
                  <a:pt x="15240" y="419100"/>
                </a:lnTo>
                <a:lnTo>
                  <a:pt x="15240" y="434340"/>
                </a:lnTo>
                <a:lnTo>
                  <a:pt x="15240" y="449580"/>
                </a:lnTo>
                <a:lnTo>
                  <a:pt x="15240" y="464820"/>
                </a:lnTo>
                <a:lnTo>
                  <a:pt x="7620" y="472440"/>
                </a:lnTo>
                <a:lnTo>
                  <a:pt x="7620" y="487680"/>
                </a:lnTo>
                <a:lnTo>
                  <a:pt x="7620" y="495300"/>
                </a:lnTo>
                <a:lnTo>
                  <a:pt x="0" y="502920"/>
                </a:lnTo>
                <a:lnTo>
                  <a:pt x="0" y="502920"/>
                </a:lnTo>
                <a:lnTo>
                  <a:pt x="0" y="510540"/>
                </a:lnTo>
                <a:lnTo>
                  <a:pt x="0" y="510540"/>
                </a:lnTo>
                <a:lnTo>
                  <a:pt x="0" y="510540"/>
                </a:lnTo>
                <a:lnTo>
                  <a:pt x="0" y="510540"/>
                </a:lnTo>
                <a:lnTo>
                  <a:pt x="0" y="502920"/>
                </a:lnTo>
                <a:lnTo>
                  <a:pt x="0" y="495300"/>
                </a:lnTo>
                <a:lnTo>
                  <a:pt x="0" y="487680"/>
                </a:lnTo>
                <a:lnTo>
                  <a:pt x="0" y="472440"/>
                </a:lnTo>
                <a:lnTo>
                  <a:pt x="0" y="464820"/>
                </a:lnTo>
                <a:lnTo>
                  <a:pt x="0" y="449580"/>
                </a:lnTo>
                <a:lnTo>
                  <a:pt x="0" y="426720"/>
                </a:lnTo>
                <a:lnTo>
                  <a:pt x="0" y="411480"/>
                </a:lnTo>
                <a:lnTo>
                  <a:pt x="7620" y="396240"/>
                </a:lnTo>
                <a:lnTo>
                  <a:pt x="7620" y="373380"/>
                </a:lnTo>
                <a:lnTo>
                  <a:pt x="7620" y="358140"/>
                </a:lnTo>
                <a:lnTo>
                  <a:pt x="15240" y="335280"/>
                </a:lnTo>
                <a:lnTo>
                  <a:pt x="15240" y="312420"/>
                </a:lnTo>
                <a:lnTo>
                  <a:pt x="22860" y="289560"/>
                </a:lnTo>
                <a:lnTo>
                  <a:pt x="30480" y="266700"/>
                </a:lnTo>
                <a:lnTo>
                  <a:pt x="30480" y="251460"/>
                </a:lnTo>
                <a:lnTo>
                  <a:pt x="38100" y="220980"/>
                </a:lnTo>
                <a:lnTo>
                  <a:pt x="45720" y="205740"/>
                </a:lnTo>
                <a:lnTo>
                  <a:pt x="53340" y="182880"/>
                </a:lnTo>
                <a:lnTo>
                  <a:pt x="60960" y="160020"/>
                </a:lnTo>
                <a:lnTo>
                  <a:pt x="68580" y="137160"/>
                </a:lnTo>
                <a:lnTo>
                  <a:pt x="76200" y="121920"/>
                </a:lnTo>
                <a:lnTo>
                  <a:pt x="83820" y="99060"/>
                </a:lnTo>
                <a:lnTo>
                  <a:pt x="99060" y="83820"/>
                </a:lnTo>
                <a:lnTo>
                  <a:pt x="106680" y="68580"/>
                </a:lnTo>
                <a:lnTo>
                  <a:pt x="114300" y="53340"/>
                </a:lnTo>
                <a:lnTo>
                  <a:pt x="121920" y="45720"/>
                </a:lnTo>
                <a:lnTo>
                  <a:pt x="129540" y="30480"/>
                </a:lnTo>
                <a:lnTo>
                  <a:pt x="137160" y="22860"/>
                </a:lnTo>
                <a:lnTo>
                  <a:pt x="144780" y="15240"/>
                </a:lnTo>
                <a:lnTo>
                  <a:pt x="152400" y="7620"/>
                </a:lnTo>
                <a:lnTo>
                  <a:pt x="160020" y="7620"/>
                </a:lnTo>
                <a:lnTo>
                  <a:pt x="160020" y="0"/>
                </a:lnTo>
                <a:lnTo>
                  <a:pt x="167640" y="0"/>
                </a:lnTo>
                <a:lnTo>
                  <a:pt x="167640" y="0"/>
                </a:lnTo>
                <a:lnTo>
                  <a:pt x="167640" y="7620"/>
                </a:lnTo>
                <a:lnTo>
                  <a:pt x="175260" y="15240"/>
                </a:lnTo>
                <a:lnTo>
                  <a:pt x="175260" y="22860"/>
                </a:lnTo>
                <a:lnTo>
                  <a:pt x="182880" y="30480"/>
                </a:lnTo>
                <a:lnTo>
                  <a:pt x="182880" y="38100"/>
                </a:lnTo>
                <a:lnTo>
                  <a:pt x="190500" y="53340"/>
                </a:lnTo>
                <a:lnTo>
                  <a:pt x="190500" y="68580"/>
                </a:lnTo>
                <a:lnTo>
                  <a:pt x="190500" y="83820"/>
                </a:lnTo>
                <a:lnTo>
                  <a:pt x="198120" y="99060"/>
                </a:lnTo>
                <a:lnTo>
                  <a:pt x="198120" y="121920"/>
                </a:lnTo>
                <a:lnTo>
                  <a:pt x="198120" y="137160"/>
                </a:lnTo>
                <a:lnTo>
                  <a:pt x="205740" y="160020"/>
                </a:lnTo>
                <a:lnTo>
                  <a:pt x="205740" y="182880"/>
                </a:lnTo>
                <a:lnTo>
                  <a:pt x="205740" y="198120"/>
                </a:lnTo>
                <a:lnTo>
                  <a:pt x="198120" y="220980"/>
                </a:lnTo>
                <a:lnTo>
                  <a:pt x="198120" y="243840"/>
                </a:lnTo>
                <a:lnTo>
                  <a:pt x="198120" y="259080"/>
                </a:lnTo>
                <a:lnTo>
                  <a:pt x="198120" y="281940"/>
                </a:lnTo>
                <a:lnTo>
                  <a:pt x="198120" y="304800"/>
                </a:lnTo>
                <a:lnTo>
                  <a:pt x="198120" y="320040"/>
                </a:lnTo>
                <a:lnTo>
                  <a:pt x="198120" y="335280"/>
                </a:lnTo>
                <a:lnTo>
                  <a:pt x="198120" y="358140"/>
                </a:lnTo>
                <a:lnTo>
                  <a:pt x="198120" y="365760"/>
                </a:lnTo>
                <a:lnTo>
                  <a:pt x="198120" y="381000"/>
                </a:lnTo>
                <a:lnTo>
                  <a:pt x="198120" y="396240"/>
                </a:lnTo>
                <a:lnTo>
                  <a:pt x="198120" y="411480"/>
                </a:lnTo>
                <a:lnTo>
                  <a:pt x="205740" y="419100"/>
                </a:lnTo>
                <a:lnTo>
                  <a:pt x="205740" y="426720"/>
                </a:lnTo>
                <a:lnTo>
                  <a:pt x="205740" y="434340"/>
                </a:lnTo>
                <a:lnTo>
                  <a:pt x="205740" y="441960"/>
                </a:lnTo>
                <a:lnTo>
                  <a:pt x="205740" y="441960"/>
                </a:lnTo>
                <a:lnTo>
                  <a:pt x="205740" y="441960"/>
                </a:lnTo>
                <a:lnTo>
                  <a:pt x="205740" y="449580"/>
                </a:lnTo>
                <a:lnTo>
                  <a:pt x="205740" y="449580"/>
                </a:lnTo>
                <a:lnTo>
                  <a:pt x="205740" y="4495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1013460" y="1828800"/>
            <a:ext cx="182881" cy="38101"/>
          </a:xfrm>
          <a:custGeom>
            <a:avLst/>
            <a:gdLst/>
            <a:ahLst/>
            <a:cxnLst/>
            <a:rect l="0" t="0" r="0" b="0"/>
            <a:pathLst>
              <a:path w="182881" h="38101">
                <a:moveTo>
                  <a:pt x="7620" y="38100"/>
                </a:moveTo>
                <a:lnTo>
                  <a:pt x="7620" y="3810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22860"/>
                </a:lnTo>
                <a:lnTo>
                  <a:pt x="22860" y="22860"/>
                </a:lnTo>
                <a:lnTo>
                  <a:pt x="38100" y="22860"/>
                </a:lnTo>
                <a:lnTo>
                  <a:pt x="45720" y="22860"/>
                </a:lnTo>
                <a:lnTo>
                  <a:pt x="60960" y="15240"/>
                </a:lnTo>
                <a:lnTo>
                  <a:pt x="76200" y="15240"/>
                </a:lnTo>
                <a:lnTo>
                  <a:pt x="91440" y="15240"/>
                </a:lnTo>
                <a:lnTo>
                  <a:pt x="106680" y="7620"/>
                </a:lnTo>
                <a:lnTo>
                  <a:pt x="121920" y="7620"/>
                </a:lnTo>
                <a:lnTo>
                  <a:pt x="144780" y="7620"/>
                </a:lnTo>
                <a:lnTo>
                  <a:pt x="160020" y="0"/>
                </a:lnTo>
                <a:lnTo>
                  <a:pt x="182880" y="0"/>
                </a:lnTo>
                <a:lnTo>
                  <a:pt x="1828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1348740" y="1767840"/>
            <a:ext cx="83821" cy="7621"/>
          </a:xfrm>
          <a:custGeom>
            <a:avLst/>
            <a:gdLst/>
            <a:ahLst/>
            <a:cxnLst/>
            <a:rect l="0" t="0" r="0" b="0"/>
            <a:pathLst>
              <a:path w="83821" h="7621">
                <a:moveTo>
                  <a:pt x="0" y="762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83820" y="0"/>
                </a:lnTo>
                <a:lnTo>
                  <a:pt x="838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325880" y="1866900"/>
            <a:ext cx="205741" cy="22861"/>
          </a:xfrm>
          <a:custGeom>
            <a:avLst/>
            <a:gdLst/>
            <a:ahLst/>
            <a:cxnLst/>
            <a:rect l="0" t="0" r="0" b="0"/>
            <a:pathLst>
              <a:path w="205741" h="22861">
                <a:moveTo>
                  <a:pt x="7620" y="0"/>
                </a:move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22860"/>
                </a:lnTo>
                <a:lnTo>
                  <a:pt x="30480" y="22860"/>
                </a:lnTo>
                <a:lnTo>
                  <a:pt x="45720" y="22860"/>
                </a:lnTo>
                <a:lnTo>
                  <a:pt x="53340" y="22860"/>
                </a:lnTo>
                <a:lnTo>
                  <a:pt x="76200" y="22860"/>
                </a:lnTo>
                <a:lnTo>
                  <a:pt x="91440" y="22860"/>
                </a:lnTo>
                <a:lnTo>
                  <a:pt x="106680" y="22860"/>
                </a:lnTo>
                <a:lnTo>
                  <a:pt x="121920" y="15240"/>
                </a:lnTo>
                <a:lnTo>
                  <a:pt x="137160" y="15240"/>
                </a:lnTo>
                <a:lnTo>
                  <a:pt x="152400" y="7620"/>
                </a:lnTo>
                <a:lnTo>
                  <a:pt x="167640" y="7620"/>
                </a:lnTo>
                <a:lnTo>
                  <a:pt x="182880" y="0"/>
                </a:lnTo>
                <a:lnTo>
                  <a:pt x="205740" y="0"/>
                </a:lnTo>
                <a:lnTo>
                  <a:pt x="2057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912620" y="1516380"/>
            <a:ext cx="30481" cy="190501"/>
          </a:xfrm>
          <a:custGeom>
            <a:avLst/>
            <a:gdLst/>
            <a:ahLst/>
            <a:cxnLst/>
            <a:rect l="0" t="0" r="0" b="0"/>
            <a:pathLst>
              <a:path w="30481" h="190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22860" y="38100"/>
                </a:lnTo>
                <a:lnTo>
                  <a:pt x="22860" y="53340"/>
                </a:lnTo>
                <a:lnTo>
                  <a:pt x="22860" y="60960"/>
                </a:lnTo>
                <a:lnTo>
                  <a:pt x="22860" y="76200"/>
                </a:lnTo>
                <a:lnTo>
                  <a:pt x="30480" y="83820"/>
                </a:lnTo>
                <a:lnTo>
                  <a:pt x="30480" y="99060"/>
                </a:lnTo>
                <a:lnTo>
                  <a:pt x="30480" y="114300"/>
                </a:lnTo>
                <a:lnTo>
                  <a:pt x="30480" y="129540"/>
                </a:lnTo>
                <a:lnTo>
                  <a:pt x="30480" y="137160"/>
                </a:lnTo>
                <a:lnTo>
                  <a:pt x="30480" y="152400"/>
                </a:lnTo>
                <a:lnTo>
                  <a:pt x="30480" y="167640"/>
                </a:lnTo>
                <a:lnTo>
                  <a:pt x="30480" y="190500"/>
                </a:lnTo>
                <a:lnTo>
                  <a:pt x="3048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767840" y="1790700"/>
            <a:ext cx="320041" cy="38101"/>
          </a:xfrm>
          <a:custGeom>
            <a:avLst/>
            <a:gdLst/>
            <a:ahLst/>
            <a:cxnLst/>
            <a:rect l="0" t="0" r="0" b="0"/>
            <a:pathLst>
              <a:path w="320041" h="38101">
                <a:moveTo>
                  <a:pt x="0" y="38100"/>
                </a:moveTo>
                <a:lnTo>
                  <a:pt x="0" y="38100"/>
                </a:lnTo>
                <a:lnTo>
                  <a:pt x="0" y="30480"/>
                </a:lnTo>
                <a:lnTo>
                  <a:pt x="7620" y="30480"/>
                </a:lnTo>
                <a:lnTo>
                  <a:pt x="15240" y="30480"/>
                </a:lnTo>
                <a:lnTo>
                  <a:pt x="30480" y="22860"/>
                </a:lnTo>
                <a:lnTo>
                  <a:pt x="38100" y="22860"/>
                </a:lnTo>
                <a:lnTo>
                  <a:pt x="53340" y="15240"/>
                </a:lnTo>
                <a:lnTo>
                  <a:pt x="76200" y="15240"/>
                </a:lnTo>
                <a:lnTo>
                  <a:pt x="91440" y="7620"/>
                </a:lnTo>
                <a:lnTo>
                  <a:pt x="114300" y="7620"/>
                </a:lnTo>
                <a:lnTo>
                  <a:pt x="137160" y="7620"/>
                </a:lnTo>
                <a:lnTo>
                  <a:pt x="160020" y="0"/>
                </a:lnTo>
                <a:lnTo>
                  <a:pt x="182880" y="0"/>
                </a:lnTo>
                <a:lnTo>
                  <a:pt x="205740" y="0"/>
                </a:lnTo>
                <a:lnTo>
                  <a:pt x="228600" y="0"/>
                </a:lnTo>
                <a:lnTo>
                  <a:pt x="243840" y="0"/>
                </a:lnTo>
                <a:lnTo>
                  <a:pt x="266700" y="0"/>
                </a:lnTo>
                <a:lnTo>
                  <a:pt x="281940" y="0"/>
                </a:lnTo>
                <a:lnTo>
                  <a:pt x="297180" y="0"/>
                </a:lnTo>
                <a:lnTo>
                  <a:pt x="320040" y="0"/>
                </a:lnTo>
                <a:lnTo>
                  <a:pt x="3200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28800" y="1851660"/>
            <a:ext cx="167641" cy="114301"/>
          </a:xfrm>
          <a:custGeom>
            <a:avLst/>
            <a:gdLst/>
            <a:ahLst/>
            <a:cxnLst/>
            <a:rect l="0" t="0" r="0" b="0"/>
            <a:pathLst>
              <a:path w="167641" h="114301">
                <a:moveTo>
                  <a:pt x="0" y="22860"/>
                </a:moveTo>
                <a:lnTo>
                  <a:pt x="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14300" y="0"/>
                </a:lnTo>
                <a:lnTo>
                  <a:pt x="114300" y="0"/>
                </a:lnTo>
                <a:lnTo>
                  <a:pt x="121920" y="0"/>
                </a:lnTo>
                <a:lnTo>
                  <a:pt x="129540" y="7620"/>
                </a:lnTo>
                <a:lnTo>
                  <a:pt x="129540" y="7620"/>
                </a:lnTo>
                <a:lnTo>
                  <a:pt x="129540" y="15240"/>
                </a:lnTo>
                <a:lnTo>
                  <a:pt x="129540" y="22860"/>
                </a:lnTo>
                <a:lnTo>
                  <a:pt x="121920" y="22860"/>
                </a:lnTo>
                <a:lnTo>
                  <a:pt x="121920" y="30480"/>
                </a:lnTo>
                <a:lnTo>
                  <a:pt x="114300" y="38100"/>
                </a:lnTo>
                <a:lnTo>
                  <a:pt x="99060" y="45720"/>
                </a:lnTo>
                <a:lnTo>
                  <a:pt x="91440" y="53340"/>
                </a:lnTo>
                <a:lnTo>
                  <a:pt x="76200" y="60960"/>
                </a:lnTo>
                <a:lnTo>
                  <a:pt x="68580" y="68580"/>
                </a:lnTo>
                <a:lnTo>
                  <a:pt x="60960" y="76200"/>
                </a:lnTo>
                <a:lnTo>
                  <a:pt x="53340" y="83820"/>
                </a:lnTo>
                <a:lnTo>
                  <a:pt x="53340" y="83820"/>
                </a:lnTo>
                <a:lnTo>
                  <a:pt x="53340" y="91440"/>
                </a:lnTo>
                <a:lnTo>
                  <a:pt x="53340" y="99060"/>
                </a:lnTo>
                <a:lnTo>
                  <a:pt x="53340" y="99060"/>
                </a:lnTo>
                <a:lnTo>
                  <a:pt x="53340" y="106680"/>
                </a:lnTo>
                <a:lnTo>
                  <a:pt x="60960" y="106680"/>
                </a:lnTo>
                <a:lnTo>
                  <a:pt x="68580" y="106680"/>
                </a:lnTo>
                <a:lnTo>
                  <a:pt x="83820" y="114300"/>
                </a:lnTo>
                <a:lnTo>
                  <a:pt x="99060" y="114300"/>
                </a:lnTo>
                <a:lnTo>
                  <a:pt x="106680" y="114300"/>
                </a:lnTo>
                <a:lnTo>
                  <a:pt x="121920" y="114300"/>
                </a:lnTo>
                <a:lnTo>
                  <a:pt x="137160" y="114300"/>
                </a:lnTo>
                <a:lnTo>
                  <a:pt x="167640" y="106680"/>
                </a:lnTo>
                <a:lnTo>
                  <a:pt x="167640" y="1066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2225040" y="1813560"/>
            <a:ext cx="342901" cy="129541"/>
          </a:xfrm>
          <a:custGeom>
            <a:avLst/>
            <a:gdLst/>
            <a:ahLst/>
            <a:cxnLst/>
            <a:rect l="0" t="0" r="0" b="0"/>
            <a:pathLst>
              <a:path w="342901" h="129541">
                <a:moveTo>
                  <a:pt x="129540" y="15240"/>
                </a:moveTo>
                <a:lnTo>
                  <a:pt x="129540" y="15240"/>
                </a:lnTo>
                <a:lnTo>
                  <a:pt x="129540" y="7620"/>
                </a:lnTo>
                <a:lnTo>
                  <a:pt x="129540" y="762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1920" y="0"/>
                </a:lnTo>
                <a:lnTo>
                  <a:pt x="114300" y="7620"/>
                </a:lnTo>
                <a:lnTo>
                  <a:pt x="106680" y="7620"/>
                </a:lnTo>
                <a:lnTo>
                  <a:pt x="99060" y="15240"/>
                </a:lnTo>
                <a:lnTo>
                  <a:pt x="83820" y="22860"/>
                </a:lnTo>
                <a:lnTo>
                  <a:pt x="76200" y="22860"/>
                </a:lnTo>
                <a:lnTo>
                  <a:pt x="68580" y="30480"/>
                </a:lnTo>
                <a:lnTo>
                  <a:pt x="60960" y="38100"/>
                </a:lnTo>
                <a:lnTo>
                  <a:pt x="45720" y="45720"/>
                </a:lnTo>
                <a:lnTo>
                  <a:pt x="38100" y="53340"/>
                </a:lnTo>
                <a:lnTo>
                  <a:pt x="30480" y="68580"/>
                </a:lnTo>
                <a:lnTo>
                  <a:pt x="22860" y="76200"/>
                </a:lnTo>
                <a:lnTo>
                  <a:pt x="15240" y="83820"/>
                </a:lnTo>
                <a:lnTo>
                  <a:pt x="7620" y="91440"/>
                </a:lnTo>
                <a:lnTo>
                  <a:pt x="7620" y="99060"/>
                </a:lnTo>
                <a:lnTo>
                  <a:pt x="762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7620" y="121920"/>
                </a:lnTo>
                <a:lnTo>
                  <a:pt x="7620" y="121920"/>
                </a:lnTo>
                <a:lnTo>
                  <a:pt x="7620" y="129540"/>
                </a:lnTo>
                <a:lnTo>
                  <a:pt x="15240" y="129540"/>
                </a:lnTo>
                <a:lnTo>
                  <a:pt x="22860" y="129540"/>
                </a:lnTo>
                <a:lnTo>
                  <a:pt x="22860" y="121920"/>
                </a:lnTo>
                <a:lnTo>
                  <a:pt x="30480" y="121920"/>
                </a:lnTo>
                <a:lnTo>
                  <a:pt x="38100" y="114300"/>
                </a:lnTo>
                <a:lnTo>
                  <a:pt x="45720" y="114300"/>
                </a:lnTo>
                <a:lnTo>
                  <a:pt x="53340" y="106680"/>
                </a:lnTo>
                <a:lnTo>
                  <a:pt x="60960" y="99060"/>
                </a:lnTo>
                <a:lnTo>
                  <a:pt x="68580" y="91440"/>
                </a:lnTo>
                <a:lnTo>
                  <a:pt x="76200" y="83820"/>
                </a:lnTo>
                <a:lnTo>
                  <a:pt x="76200" y="76200"/>
                </a:lnTo>
                <a:lnTo>
                  <a:pt x="83820" y="68580"/>
                </a:lnTo>
                <a:lnTo>
                  <a:pt x="83820" y="68580"/>
                </a:lnTo>
                <a:lnTo>
                  <a:pt x="91440" y="60960"/>
                </a:lnTo>
                <a:lnTo>
                  <a:pt x="99060" y="53340"/>
                </a:lnTo>
                <a:lnTo>
                  <a:pt x="99060" y="53340"/>
                </a:lnTo>
                <a:lnTo>
                  <a:pt x="99060" y="45720"/>
                </a:lnTo>
                <a:lnTo>
                  <a:pt x="99060" y="45720"/>
                </a:lnTo>
                <a:lnTo>
                  <a:pt x="106680" y="45720"/>
                </a:lnTo>
                <a:lnTo>
                  <a:pt x="106680" y="45720"/>
                </a:lnTo>
                <a:lnTo>
                  <a:pt x="106680" y="45720"/>
                </a:lnTo>
                <a:lnTo>
                  <a:pt x="106680" y="45720"/>
                </a:lnTo>
                <a:lnTo>
                  <a:pt x="106680" y="45720"/>
                </a:lnTo>
                <a:lnTo>
                  <a:pt x="114300" y="53340"/>
                </a:lnTo>
                <a:lnTo>
                  <a:pt x="121920" y="60960"/>
                </a:lnTo>
                <a:lnTo>
                  <a:pt x="129540" y="60960"/>
                </a:lnTo>
                <a:lnTo>
                  <a:pt x="137160" y="68580"/>
                </a:lnTo>
                <a:lnTo>
                  <a:pt x="144780" y="76200"/>
                </a:lnTo>
                <a:lnTo>
                  <a:pt x="152400" y="76200"/>
                </a:lnTo>
                <a:lnTo>
                  <a:pt x="167640" y="83820"/>
                </a:lnTo>
                <a:lnTo>
                  <a:pt x="182880" y="91440"/>
                </a:lnTo>
                <a:lnTo>
                  <a:pt x="198120" y="99060"/>
                </a:lnTo>
                <a:lnTo>
                  <a:pt x="213360" y="99060"/>
                </a:lnTo>
                <a:lnTo>
                  <a:pt x="228600" y="106680"/>
                </a:lnTo>
                <a:lnTo>
                  <a:pt x="251460" y="106680"/>
                </a:lnTo>
                <a:lnTo>
                  <a:pt x="266700" y="114300"/>
                </a:lnTo>
                <a:lnTo>
                  <a:pt x="289560" y="114300"/>
                </a:lnTo>
                <a:lnTo>
                  <a:pt x="304800" y="114300"/>
                </a:lnTo>
                <a:lnTo>
                  <a:pt x="320040" y="114300"/>
                </a:lnTo>
                <a:lnTo>
                  <a:pt x="342900" y="114300"/>
                </a:lnTo>
                <a:lnTo>
                  <a:pt x="342900" y="1143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621280" y="1775460"/>
            <a:ext cx="228601" cy="251461"/>
          </a:xfrm>
          <a:custGeom>
            <a:avLst/>
            <a:gdLst/>
            <a:ahLst/>
            <a:cxnLst/>
            <a:rect l="0" t="0" r="0" b="0"/>
            <a:pathLst>
              <a:path w="228601" h="251461">
                <a:moveTo>
                  <a:pt x="0" y="83820"/>
                </a:moveTo>
                <a:lnTo>
                  <a:pt x="0" y="91440"/>
                </a:lnTo>
                <a:lnTo>
                  <a:pt x="7620" y="91440"/>
                </a:lnTo>
                <a:lnTo>
                  <a:pt x="7620" y="99060"/>
                </a:lnTo>
                <a:lnTo>
                  <a:pt x="15240" y="106680"/>
                </a:lnTo>
                <a:lnTo>
                  <a:pt x="15240" y="114300"/>
                </a:lnTo>
                <a:lnTo>
                  <a:pt x="22860" y="121920"/>
                </a:lnTo>
                <a:lnTo>
                  <a:pt x="22860" y="129540"/>
                </a:lnTo>
                <a:lnTo>
                  <a:pt x="30480" y="137160"/>
                </a:lnTo>
                <a:lnTo>
                  <a:pt x="30480" y="152400"/>
                </a:lnTo>
                <a:lnTo>
                  <a:pt x="30480" y="160020"/>
                </a:lnTo>
                <a:lnTo>
                  <a:pt x="30480" y="167640"/>
                </a:lnTo>
                <a:lnTo>
                  <a:pt x="38100" y="182880"/>
                </a:lnTo>
                <a:lnTo>
                  <a:pt x="38100" y="190500"/>
                </a:lnTo>
                <a:lnTo>
                  <a:pt x="38100" y="205740"/>
                </a:lnTo>
                <a:lnTo>
                  <a:pt x="45720" y="213360"/>
                </a:lnTo>
                <a:lnTo>
                  <a:pt x="45720" y="228600"/>
                </a:lnTo>
                <a:lnTo>
                  <a:pt x="45720" y="236220"/>
                </a:lnTo>
                <a:lnTo>
                  <a:pt x="45720" y="236220"/>
                </a:lnTo>
                <a:lnTo>
                  <a:pt x="53340" y="243840"/>
                </a:lnTo>
                <a:lnTo>
                  <a:pt x="53340" y="251460"/>
                </a:lnTo>
                <a:lnTo>
                  <a:pt x="53340" y="251460"/>
                </a:lnTo>
                <a:lnTo>
                  <a:pt x="53340" y="251460"/>
                </a:lnTo>
                <a:lnTo>
                  <a:pt x="53340" y="251460"/>
                </a:lnTo>
                <a:lnTo>
                  <a:pt x="45720" y="251460"/>
                </a:lnTo>
                <a:lnTo>
                  <a:pt x="45720" y="243840"/>
                </a:lnTo>
                <a:lnTo>
                  <a:pt x="45720" y="236220"/>
                </a:lnTo>
                <a:lnTo>
                  <a:pt x="45720" y="228600"/>
                </a:lnTo>
                <a:lnTo>
                  <a:pt x="38100" y="220980"/>
                </a:lnTo>
                <a:lnTo>
                  <a:pt x="38100" y="205740"/>
                </a:lnTo>
                <a:lnTo>
                  <a:pt x="30480" y="190500"/>
                </a:lnTo>
                <a:lnTo>
                  <a:pt x="30480" y="175260"/>
                </a:lnTo>
                <a:lnTo>
                  <a:pt x="30480" y="167640"/>
                </a:lnTo>
                <a:lnTo>
                  <a:pt x="30480" y="152400"/>
                </a:lnTo>
                <a:lnTo>
                  <a:pt x="30480" y="137160"/>
                </a:lnTo>
                <a:lnTo>
                  <a:pt x="30480" y="114300"/>
                </a:lnTo>
                <a:lnTo>
                  <a:pt x="30480" y="99060"/>
                </a:lnTo>
                <a:lnTo>
                  <a:pt x="38100" y="83820"/>
                </a:lnTo>
                <a:lnTo>
                  <a:pt x="38100" y="76200"/>
                </a:lnTo>
                <a:lnTo>
                  <a:pt x="45720" y="60960"/>
                </a:lnTo>
                <a:lnTo>
                  <a:pt x="53340" y="45720"/>
                </a:lnTo>
                <a:lnTo>
                  <a:pt x="60960" y="30480"/>
                </a:lnTo>
                <a:lnTo>
                  <a:pt x="76200" y="22860"/>
                </a:lnTo>
                <a:lnTo>
                  <a:pt x="91440" y="15240"/>
                </a:lnTo>
                <a:lnTo>
                  <a:pt x="99060" y="7620"/>
                </a:lnTo>
                <a:lnTo>
                  <a:pt x="114300" y="7620"/>
                </a:lnTo>
                <a:lnTo>
                  <a:pt x="137160" y="7620"/>
                </a:lnTo>
                <a:lnTo>
                  <a:pt x="152400" y="0"/>
                </a:lnTo>
                <a:lnTo>
                  <a:pt x="167640" y="0"/>
                </a:lnTo>
                <a:lnTo>
                  <a:pt x="190500" y="7620"/>
                </a:lnTo>
                <a:lnTo>
                  <a:pt x="198120" y="7620"/>
                </a:lnTo>
                <a:lnTo>
                  <a:pt x="205740" y="15240"/>
                </a:lnTo>
                <a:lnTo>
                  <a:pt x="220980" y="15240"/>
                </a:lnTo>
                <a:lnTo>
                  <a:pt x="220980" y="22860"/>
                </a:lnTo>
                <a:lnTo>
                  <a:pt x="228600" y="30480"/>
                </a:lnTo>
                <a:lnTo>
                  <a:pt x="228600" y="38100"/>
                </a:lnTo>
                <a:lnTo>
                  <a:pt x="228600" y="45720"/>
                </a:lnTo>
                <a:lnTo>
                  <a:pt x="220980" y="53340"/>
                </a:lnTo>
                <a:lnTo>
                  <a:pt x="213360" y="60960"/>
                </a:lnTo>
                <a:lnTo>
                  <a:pt x="198120" y="68580"/>
                </a:lnTo>
                <a:lnTo>
                  <a:pt x="182880" y="68580"/>
                </a:lnTo>
                <a:lnTo>
                  <a:pt x="167640" y="76200"/>
                </a:lnTo>
                <a:lnTo>
                  <a:pt x="152400" y="83820"/>
                </a:lnTo>
                <a:lnTo>
                  <a:pt x="129540" y="83820"/>
                </a:lnTo>
                <a:lnTo>
                  <a:pt x="106680" y="91440"/>
                </a:lnTo>
                <a:lnTo>
                  <a:pt x="91440" y="91440"/>
                </a:lnTo>
                <a:lnTo>
                  <a:pt x="68580" y="99060"/>
                </a:lnTo>
                <a:lnTo>
                  <a:pt x="53340" y="99060"/>
                </a:lnTo>
                <a:lnTo>
                  <a:pt x="45720" y="106680"/>
                </a:lnTo>
                <a:lnTo>
                  <a:pt x="30480" y="106680"/>
                </a:lnTo>
                <a:lnTo>
                  <a:pt x="30480" y="106680"/>
                </a:lnTo>
                <a:lnTo>
                  <a:pt x="22860" y="106680"/>
                </a:lnTo>
                <a:lnTo>
                  <a:pt x="22860" y="106680"/>
                </a:lnTo>
                <a:lnTo>
                  <a:pt x="22860" y="1066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104900" y="2392680"/>
            <a:ext cx="403861" cy="152401"/>
          </a:xfrm>
          <a:custGeom>
            <a:avLst/>
            <a:gdLst/>
            <a:ahLst/>
            <a:cxnLst/>
            <a:rect l="0" t="0" r="0" b="0"/>
            <a:pathLst>
              <a:path w="403861" h="152401">
                <a:moveTo>
                  <a:pt x="213360" y="15240"/>
                </a:moveTo>
                <a:lnTo>
                  <a:pt x="213360" y="7620"/>
                </a:lnTo>
                <a:lnTo>
                  <a:pt x="213360" y="7620"/>
                </a:lnTo>
                <a:lnTo>
                  <a:pt x="205740" y="0"/>
                </a:lnTo>
                <a:lnTo>
                  <a:pt x="205740" y="0"/>
                </a:lnTo>
                <a:lnTo>
                  <a:pt x="198120" y="0"/>
                </a:lnTo>
                <a:lnTo>
                  <a:pt x="190500" y="0"/>
                </a:lnTo>
                <a:lnTo>
                  <a:pt x="182880" y="0"/>
                </a:lnTo>
                <a:lnTo>
                  <a:pt x="167640" y="0"/>
                </a:lnTo>
                <a:lnTo>
                  <a:pt x="160020" y="7620"/>
                </a:lnTo>
                <a:lnTo>
                  <a:pt x="144780" y="7620"/>
                </a:lnTo>
                <a:lnTo>
                  <a:pt x="137160" y="15240"/>
                </a:lnTo>
                <a:lnTo>
                  <a:pt x="121920" y="22860"/>
                </a:lnTo>
                <a:lnTo>
                  <a:pt x="106680" y="30480"/>
                </a:lnTo>
                <a:lnTo>
                  <a:pt x="91440" y="38100"/>
                </a:lnTo>
                <a:lnTo>
                  <a:pt x="76200" y="53340"/>
                </a:lnTo>
                <a:lnTo>
                  <a:pt x="60960" y="60960"/>
                </a:lnTo>
                <a:lnTo>
                  <a:pt x="45720" y="76200"/>
                </a:lnTo>
                <a:lnTo>
                  <a:pt x="38100" y="83820"/>
                </a:lnTo>
                <a:lnTo>
                  <a:pt x="22860" y="99060"/>
                </a:lnTo>
                <a:lnTo>
                  <a:pt x="15240" y="106680"/>
                </a:lnTo>
                <a:lnTo>
                  <a:pt x="762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44780"/>
                </a:lnTo>
                <a:lnTo>
                  <a:pt x="7620" y="152400"/>
                </a:lnTo>
                <a:lnTo>
                  <a:pt x="7620" y="152400"/>
                </a:lnTo>
                <a:lnTo>
                  <a:pt x="15240" y="152400"/>
                </a:lnTo>
                <a:lnTo>
                  <a:pt x="30480" y="144780"/>
                </a:lnTo>
                <a:lnTo>
                  <a:pt x="45720" y="144780"/>
                </a:lnTo>
                <a:lnTo>
                  <a:pt x="53340" y="137160"/>
                </a:lnTo>
                <a:lnTo>
                  <a:pt x="68580" y="129540"/>
                </a:lnTo>
                <a:lnTo>
                  <a:pt x="83820" y="121920"/>
                </a:lnTo>
                <a:lnTo>
                  <a:pt x="91440" y="114300"/>
                </a:lnTo>
                <a:lnTo>
                  <a:pt x="106680" y="106680"/>
                </a:lnTo>
                <a:lnTo>
                  <a:pt x="121920" y="91440"/>
                </a:lnTo>
                <a:lnTo>
                  <a:pt x="129540" y="83820"/>
                </a:lnTo>
                <a:lnTo>
                  <a:pt x="137160" y="76200"/>
                </a:lnTo>
                <a:lnTo>
                  <a:pt x="144780" y="60960"/>
                </a:lnTo>
                <a:lnTo>
                  <a:pt x="152400" y="53340"/>
                </a:lnTo>
                <a:lnTo>
                  <a:pt x="160020" y="45720"/>
                </a:lnTo>
                <a:lnTo>
                  <a:pt x="160020" y="38100"/>
                </a:lnTo>
                <a:lnTo>
                  <a:pt x="167640" y="30480"/>
                </a:lnTo>
                <a:lnTo>
                  <a:pt x="167640" y="22860"/>
                </a:lnTo>
                <a:lnTo>
                  <a:pt x="167640" y="22860"/>
                </a:lnTo>
                <a:lnTo>
                  <a:pt x="175260" y="15240"/>
                </a:lnTo>
                <a:lnTo>
                  <a:pt x="175260" y="15240"/>
                </a:lnTo>
                <a:lnTo>
                  <a:pt x="175260" y="15240"/>
                </a:lnTo>
                <a:lnTo>
                  <a:pt x="175260" y="15240"/>
                </a:lnTo>
                <a:lnTo>
                  <a:pt x="175260" y="15240"/>
                </a:lnTo>
                <a:lnTo>
                  <a:pt x="182880" y="22860"/>
                </a:lnTo>
                <a:lnTo>
                  <a:pt x="190500" y="22860"/>
                </a:lnTo>
                <a:lnTo>
                  <a:pt x="198120" y="30480"/>
                </a:lnTo>
                <a:lnTo>
                  <a:pt x="205740" y="30480"/>
                </a:lnTo>
                <a:lnTo>
                  <a:pt x="213360" y="38100"/>
                </a:lnTo>
                <a:lnTo>
                  <a:pt x="228600" y="45720"/>
                </a:lnTo>
                <a:lnTo>
                  <a:pt x="243840" y="53340"/>
                </a:lnTo>
                <a:lnTo>
                  <a:pt x="251460" y="68580"/>
                </a:lnTo>
                <a:lnTo>
                  <a:pt x="266700" y="76200"/>
                </a:lnTo>
                <a:lnTo>
                  <a:pt x="289560" y="83820"/>
                </a:lnTo>
                <a:lnTo>
                  <a:pt x="304800" y="91440"/>
                </a:lnTo>
                <a:lnTo>
                  <a:pt x="320040" y="99060"/>
                </a:lnTo>
                <a:lnTo>
                  <a:pt x="335280" y="106680"/>
                </a:lnTo>
                <a:lnTo>
                  <a:pt x="350520" y="121920"/>
                </a:lnTo>
                <a:lnTo>
                  <a:pt x="365760" y="129540"/>
                </a:lnTo>
                <a:lnTo>
                  <a:pt x="381000" y="137160"/>
                </a:lnTo>
                <a:lnTo>
                  <a:pt x="403860" y="144780"/>
                </a:lnTo>
                <a:lnTo>
                  <a:pt x="403860" y="1447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112520" y="2819400"/>
            <a:ext cx="190501" cy="312421"/>
          </a:xfrm>
          <a:custGeom>
            <a:avLst/>
            <a:gdLst/>
            <a:ahLst/>
            <a:cxnLst/>
            <a:rect l="0" t="0" r="0" b="0"/>
            <a:pathLst>
              <a:path w="190501" h="312421">
                <a:moveTo>
                  <a:pt x="30480" y="68580"/>
                </a:moveTo>
                <a:lnTo>
                  <a:pt x="30480" y="68580"/>
                </a:lnTo>
                <a:lnTo>
                  <a:pt x="30480" y="68580"/>
                </a:lnTo>
                <a:lnTo>
                  <a:pt x="30480" y="76200"/>
                </a:lnTo>
                <a:lnTo>
                  <a:pt x="30480" y="76200"/>
                </a:lnTo>
                <a:lnTo>
                  <a:pt x="30480" y="83820"/>
                </a:lnTo>
                <a:lnTo>
                  <a:pt x="30480" y="91440"/>
                </a:lnTo>
                <a:lnTo>
                  <a:pt x="38100" y="91440"/>
                </a:lnTo>
                <a:lnTo>
                  <a:pt x="38100" y="99060"/>
                </a:lnTo>
                <a:lnTo>
                  <a:pt x="38100" y="106680"/>
                </a:lnTo>
                <a:lnTo>
                  <a:pt x="38100" y="121920"/>
                </a:lnTo>
                <a:lnTo>
                  <a:pt x="30480" y="129540"/>
                </a:lnTo>
                <a:lnTo>
                  <a:pt x="30480" y="137160"/>
                </a:lnTo>
                <a:lnTo>
                  <a:pt x="30480" y="152400"/>
                </a:lnTo>
                <a:lnTo>
                  <a:pt x="30480" y="160020"/>
                </a:lnTo>
                <a:lnTo>
                  <a:pt x="30480" y="175260"/>
                </a:lnTo>
                <a:lnTo>
                  <a:pt x="30480" y="182880"/>
                </a:lnTo>
                <a:lnTo>
                  <a:pt x="30480" y="198120"/>
                </a:lnTo>
                <a:lnTo>
                  <a:pt x="30480" y="213360"/>
                </a:lnTo>
                <a:lnTo>
                  <a:pt x="30480" y="220980"/>
                </a:lnTo>
                <a:lnTo>
                  <a:pt x="30480" y="236220"/>
                </a:lnTo>
                <a:lnTo>
                  <a:pt x="30480" y="251460"/>
                </a:lnTo>
                <a:lnTo>
                  <a:pt x="30480" y="259080"/>
                </a:lnTo>
                <a:lnTo>
                  <a:pt x="30480" y="274320"/>
                </a:lnTo>
                <a:lnTo>
                  <a:pt x="30480" y="281940"/>
                </a:lnTo>
                <a:lnTo>
                  <a:pt x="30480" y="289560"/>
                </a:lnTo>
                <a:lnTo>
                  <a:pt x="22860" y="297180"/>
                </a:lnTo>
                <a:lnTo>
                  <a:pt x="22860" y="304800"/>
                </a:lnTo>
                <a:lnTo>
                  <a:pt x="22860" y="304800"/>
                </a:lnTo>
                <a:lnTo>
                  <a:pt x="22860" y="312420"/>
                </a:lnTo>
                <a:lnTo>
                  <a:pt x="22860" y="312420"/>
                </a:lnTo>
                <a:lnTo>
                  <a:pt x="22860" y="312420"/>
                </a:lnTo>
                <a:lnTo>
                  <a:pt x="22860" y="312420"/>
                </a:lnTo>
                <a:lnTo>
                  <a:pt x="22860" y="304800"/>
                </a:lnTo>
                <a:lnTo>
                  <a:pt x="15240" y="304800"/>
                </a:lnTo>
                <a:lnTo>
                  <a:pt x="15240" y="297180"/>
                </a:lnTo>
                <a:lnTo>
                  <a:pt x="15240" y="289560"/>
                </a:lnTo>
                <a:lnTo>
                  <a:pt x="15240" y="281940"/>
                </a:lnTo>
                <a:lnTo>
                  <a:pt x="7620" y="274320"/>
                </a:lnTo>
                <a:lnTo>
                  <a:pt x="7620" y="259080"/>
                </a:lnTo>
                <a:lnTo>
                  <a:pt x="7620" y="251460"/>
                </a:lnTo>
                <a:lnTo>
                  <a:pt x="7620" y="236220"/>
                </a:lnTo>
                <a:lnTo>
                  <a:pt x="0" y="220980"/>
                </a:lnTo>
                <a:lnTo>
                  <a:pt x="0" y="205740"/>
                </a:lnTo>
                <a:lnTo>
                  <a:pt x="7620" y="198120"/>
                </a:lnTo>
                <a:lnTo>
                  <a:pt x="7620" y="182880"/>
                </a:lnTo>
                <a:lnTo>
                  <a:pt x="7620" y="167640"/>
                </a:lnTo>
                <a:lnTo>
                  <a:pt x="7620" y="152400"/>
                </a:lnTo>
                <a:lnTo>
                  <a:pt x="7620" y="137160"/>
                </a:lnTo>
                <a:lnTo>
                  <a:pt x="7620" y="121920"/>
                </a:lnTo>
                <a:lnTo>
                  <a:pt x="15240" y="106680"/>
                </a:lnTo>
                <a:lnTo>
                  <a:pt x="15240" y="91440"/>
                </a:lnTo>
                <a:lnTo>
                  <a:pt x="22860" y="83820"/>
                </a:lnTo>
                <a:lnTo>
                  <a:pt x="30480" y="68580"/>
                </a:lnTo>
                <a:lnTo>
                  <a:pt x="30480" y="53340"/>
                </a:lnTo>
                <a:lnTo>
                  <a:pt x="38100" y="45720"/>
                </a:lnTo>
                <a:lnTo>
                  <a:pt x="45720" y="38100"/>
                </a:lnTo>
                <a:lnTo>
                  <a:pt x="60960" y="22860"/>
                </a:lnTo>
                <a:lnTo>
                  <a:pt x="68580" y="22860"/>
                </a:lnTo>
                <a:lnTo>
                  <a:pt x="76200" y="1524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0"/>
                </a:lnTo>
                <a:lnTo>
                  <a:pt x="121920" y="0"/>
                </a:lnTo>
                <a:lnTo>
                  <a:pt x="129540" y="0"/>
                </a:lnTo>
                <a:lnTo>
                  <a:pt x="144780" y="0"/>
                </a:lnTo>
                <a:lnTo>
                  <a:pt x="152400" y="7620"/>
                </a:lnTo>
                <a:lnTo>
                  <a:pt x="160020" y="7620"/>
                </a:lnTo>
                <a:lnTo>
                  <a:pt x="167640" y="15240"/>
                </a:lnTo>
                <a:lnTo>
                  <a:pt x="175260" y="22860"/>
                </a:lnTo>
                <a:lnTo>
                  <a:pt x="182880" y="22860"/>
                </a:lnTo>
                <a:lnTo>
                  <a:pt x="190500" y="30480"/>
                </a:lnTo>
                <a:lnTo>
                  <a:pt x="190500" y="45720"/>
                </a:lnTo>
                <a:lnTo>
                  <a:pt x="190500" y="53340"/>
                </a:lnTo>
                <a:lnTo>
                  <a:pt x="190500" y="60960"/>
                </a:lnTo>
                <a:lnTo>
                  <a:pt x="190500" y="68580"/>
                </a:lnTo>
                <a:lnTo>
                  <a:pt x="182880" y="76200"/>
                </a:lnTo>
                <a:lnTo>
                  <a:pt x="182880" y="83820"/>
                </a:lnTo>
                <a:lnTo>
                  <a:pt x="167640" y="91440"/>
                </a:lnTo>
                <a:lnTo>
                  <a:pt x="160020" y="91440"/>
                </a:lnTo>
                <a:lnTo>
                  <a:pt x="144780" y="99060"/>
                </a:lnTo>
                <a:lnTo>
                  <a:pt x="137160" y="106680"/>
                </a:lnTo>
                <a:lnTo>
                  <a:pt x="114300" y="106680"/>
                </a:lnTo>
                <a:lnTo>
                  <a:pt x="106680" y="114300"/>
                </a:lnTo>
                <a:lnTo>
                  <a:pt x="91440" y="114300"/>
                </a:lnTo>
                <a:lnTo>
                  <a:pt x="76200" y="121920"/>
                </a:lnTo>
                <a:lnTo>
                  <a:pt x="60960" y="121920"/>
                </a:lnTo>
                <a:lnTo>
                  <a:pt x="53340" y="121920"/>
                </a:lnTo>
                <a:lnTo>
                  <a:pt x="38100" y="121920"/>
                </a:lnTo>
                <a:lnTo>
                  <a:pt x="30480" y="121920"/>
                </a:lnTo>
                <a:lnTo>
                  <a:pt x="30480" y="1219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447800" y="2857500"/>
            <a:ext cx="144781" cy="15241"/>
          </a:xfrm>
          <a:custGeom>
            <a:avLst/>
            <a:gdLst/>
            <a:ahLst/>
            <a:cxnLst/>
            <a:rect l="0" t="0" r="0" b="0"/>
            <a:pathLst>
              <a:path w="144781" h="1524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91440" y="15240"/>
                </a:lnTo>
                <a:lnTo>
                  <a:pt x="106680" y="15240"/>
                </a:lnTo>
                <a:lnTo>
                  <a:pt x="121920" y="15240"/>
                </a:lnTo>
                <a:lnTo>
                  <a:pt x="144780" y="15240"/>
                </a:lnTo>
                <a:lnTo>
                  <a:pt x="14478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485900" y="2910840"/>
            <a:ext cx="114301" cy="7621"/>
          </a:xfrm>
          <a:custGeom>
            <a:avLst/>
            <a:gdLst/>
            <a:ahLst/>
            <a:cxnLst/>
            <a:rect l="0" t="0" r="0" b="0"/>
            <a:pathLst>
              <a:path w="114301" h="762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14300" y="7620"/>
                </a:lnTo>
                <a:lnTo>
                  <a:pt x="1143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607820" y="2415540"/>
            <a:ext cx="137161" cy="15241"/>
          </a:xfrm>
          <a:custGeom>
            <a:avLst/>
            <a:gdLst/>
            <a:ahLst/>
            <a:cxnLst/>
            <a:rect l="0" t="0" r="0" b="0"/>
            <a:pathLst>
              <a:path w="137161" h="15241">
                <a:moveTo>
                  <a:pt x="0" y="15240"/>
                </a:move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661160" y="2484120"/>
            <a:ext cx="121921" cy="1"/>
          </a:xfrm>
          <a:custGeom>
            <a:avLst/>
            <a:gdLst/>
            <a:ahLst/>
            <a:cxnLst/>
            <a:rect l="0" t="0" r="0" b="0"/>
            <a:pathLst>
              <a:path w="12192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21920" y="0"/>
                </a:lnTo>
                <a:lnTo>
                  <a:pt x="1219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1905000" y="2727960"/>
            <a:ext cx="160021" cy="121921"/>
          </a:xfrm>
          <a:custGeom>
            <a:avLst/>
            <a:gdLst/>
            <a:ahLst/>
            <a:cxnLst/>
            <a:rect l="0" t="0" r="0" b="0"/>
            <a:pathLst>
              <a:path w="160021" h="121921">
                <a:moveTo>
                  <a:pt x="7620" y="0"/>
                </a:move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7620" y="114300"/>
                </a:lnTo>
                <a:lnTo>
                  <a:pt x="7620" y="114300"/>
                </a:lnTo>
                <a:lnTo>
                  <a:pt x="7620" y="121920"/>
                </a:lnTo>
                <a:lnTo>
                  <a:pt x="15240" y="121920"/>
                </a:lnTo>
                <a:lnTo>
                  <a:pt x="22860" y="121920"/>
                </a:lnTo>
                <a:lnTo>
                  <a:pt x="38100" y="121920"/>
                </a:lnTo>
                <a:lnTo>
                  <a:pt x="45720" y="121920"/>
                </a:lnTo>
                <a:lnTo>
                  <a:pt x="60960" y="121920"/>
                </a:lnTo>
                <a:lnTo>
                  <a:pt x="83820" y="121920"/>
                </a:lnTo>
                <a:lnTo>
                  <a:pt x="99060" y="114300"/>
                </a:lnTo>
                <a:lnTo>
                  <a:pt x="114300" y="114300"/>
                </a:lnTo>
                <a:lnTo>
                  <a:pt x="129540" y="106680"/>
                </a:lnTo>
                <a:lnTo>
                  <a:pt x="160020" y="99060"/>
                </a:lnTo>
                <a:lnTo>
                  <a:pt x="160020" y="990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2087880" y="2705100"/>
            <a:ext cx="45721" cy="274321"/>
          </a:xfrm>
          <a:custGeom>
            <a:avLst/>
            <a:gdLst/>
            <a:ahLst/>
            <a:cxnLst/>
            <a:rect l="0" t="0" r="0" b="0"/>
            <a:pathLst>
              <a:path w="45721" h="274321">
                <a:moveTo>
                  <a:pt x="45720" y="0"/>
                </a:moveTo>
                <a:lnTo>
                  <a:pt x="4572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30480" y="30480"/>
                </a:lnTo>
                <a:lnTo>
                  <a:pt x="30480" y="45720"/>
                </a:lnTo>
                <a:lnTo>
                  <a:pt x="22860" y="60960"/>
                </a:lnTo>
                <a:lnTo>
                  <a:pt x="22860" y="68580"/>
                </a:lnTo>
                <a:lnTo>
                  <a:pt x="15240" y="83820"/>
                </a:lnTo>
                <a:lnTo>
                  <a:pt x="15240" y="106680"/>
                </a:lnTo>
                <a:lnTo>
                  <a:pt x="15240" y="121920"/>
                </a:lnTo>
                <a:lnTo>
                  <a:pt x="15240" y="137160"/>
                </a:lnTo>
                <a:lnTo>
                  <a:pt x="15240" y="152400"/>
                </a:lnTo>
                <a:lnTo>
                  <a:pt x="7620" y="167640"/>
                </a:lnTo>
                <a:lnTo>
                  <a:pt x="7620" y="182880"/>
                </a:lnTo>
                <a:lnTo>
                  <a:pt x="7620" y="198120"/>
                </a:lnTo>
                <a:lnTo>
                  <a:pt x="7620" y="213360"/>
                </a:lnTo>
                <a:lnTo>
                  <a:pt x="7620" y="228600"/>
                </a:lnTo>
                <a:lnTo>
                  <a:pt x="7620" y="236220"/>
                </a:lnTo>
                <a:lnTo>
                  <a:pt x="7620" y="243840"/>
                </a:lnTo>
                <a:lnTo>
                  <a:pt x="7620" y="251460"/>
                </a:lnTo>
                <a:lnTo>
                  <a:pt x="0" y="259080"/>
                </a:lnTo>
                <a:lnTo>
                  <a:pt x="0" y="266700"/>
                </a:lnTo>
                <a:lnTo>
                  <a:pt x="0" y="266700"/>
                </a:lnTo>
                <a:lnTo>
                  <a:pt x="7620" y="274320"/>
                </a:lnTo>
                <a:lnTo>
                  <a:pt x="7620" y="2743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217420" y="2727960"/>
            <a:ext cx="266701" cy="304801"/>
          </a:xfrm>
          <a:custGeom>
            <a:avLst/>
            <a:gdLst/>
            <a:ahLst/>
            <a:cxnLst/>
            <a:rect l="0" t="0" r="0" b="0"/>
            <a:pathLst>
              <a:path w="266701" h="304801">
                <a:moveTo>
                  <a:pt x="30480" y="7620"/>
                </a:moveTo>
                <a:lnTo>
                  <a:pt x="3048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22860"/>
                </a:lnTo>
                <a:lnTo>
                  <a:pt x="38100" y="30480"/>
                </a:lnTo>
                <a:lnTo>
                  <a:pt x="38100" y="45720"/>
                </a:lnTo>
                <a:lnTo>
                  <a:pt x="30480" y="60960"/>
                </a:lnTo>
                <a:lnTo>
                  <a:pt x="30480" y="76200"/>
                </a:lnTo>
                <a:lnTo>
                  <a:pt x="30480" y="91440"/>
                </a:lnTo>
                <a:lnTo>
                  <a:pt x="30480" y="114300"/>
                </a:lnTo>
                <a:lnTo>
                  <a:pt x="22860" y="129540"/>
                </a:lnTo>
                <a:lnTo>
                  <a:pt x="22860" y="152400"/>
                </a:lnTo>
                <a:lnTo>
                  <a:pt x="22860" y="175260"/>
                </a:lnTo>
                <a:lnTo>
                  <a:pt x="22860" y="198120"/>
                </a:lnTo>
                <a:lnTo>
                  <a:pt x="30480" y="220980"/>
                </a:lnTo>
                <a:lnTo>
                  <a:pt x="30480" y="236220"/>
                </a:lnTo>
                <a:lnTo>
                  <a:pt x="30480" y="259080"/>
                </a:lnTo>
                <a:lnTo>
                  <a:pt x="38100" y="266700"/>
                </a:lnTo>
                <a:lnTo>
                  <a:pt x="53340" y="281940"/>
                </a:lnTo>
                <a:lnTo>
                  <a:pt x="60960" y="297180"/>
                </a:lnTo>
                <a:lnTo>
                  <a:pt x="76200" y="297180"/>
                </a:lnTo>
                <a:lnTo>
                  <a:pt x="83820" y="304800"/>
                </a:lnTo>
                <a:lnTo>
                  <a:pt x="106680" y="304800"/>
                </a:lnTo>
                <a:lnTo>
                  <a:pt x="121920" y="304800"/>
                </a:lnTo>
                <a:lnTo>
                  <a:pt x="144780" y="297180"/>
                </a:lnTo>
                <a:lnTo>
                  <a:pt x="160020" y="289560"/>
                </a:lnTo>
                <a:lnTo>
                  <a:pt x="182880" y="281940"/>
                </a:lnTo>
                <a:lnTo>
                  <a:pt x="205740" y="266700"/>
                </a:lnTo>
                <a:lnTo>
                  <a:pt x="220980" y="251460"/>
                </a:lnTo>
                <a:lnTo>
                  <a:pt x="236220" y="228600"/>
                </a:lnTo>
                <a:lnTo>
                  <a:pt x="251460" y="213360"/>
                </a:lnTo>
                <a:lnTo>
                  <a:pt x="259080" y="190500"/>
                </a:lnTo>
                <a:lnTo>
                  <a:pt x="259080" y="167640"/>
                </a:lnTo>
                <a:lnTo>
                  <a:pt x="266700" y="144780"/>
                </a:lnTo>
                <a:lnTo>
                  <a:pt x="266700" y="121920"/>
                </a:lnTo>
                <a:lnTo>
                  <a:pt x="259080" y="99060"/>
                </a:lnTo>
                <a:lnTo>
                  <a:pt x="251460" y="76200"/>
                </a:lnTo>
                <a:lnTo>
                  <a:pt x="236220" y="60960"/>
                </a:lnTo>
                <a:lnTo>
                  <a:pt x="228600" y="45720"/>
                </a:lnTo>
                <a:lnTo>
                  <a:pt x="213360" y="30480"/>
                </a:lnTo>
                <a:lnTo>
                  <a:pt x="190500" y="15240"/>
                </a:lnTo>
                <a:lnTo>
                  <a:pt x="167640" y="7620"/>
                </a:lnTo>
                <a:lnTo>
                  <a:pt x="144780" y="0"/>
                </a:lnTo>
                <a:lnTo>
                  <a:pt x="121920" y="0"/>
                </a:lnTo>
                <a:lnTo>
                  <a:pt x="106680" y="0"/>
                </a:lnTo>
                <a:lnTo>
                  <a:pt x="83820" y="0"/>
                </a:lnTo>
                <a:lnTo>
                  <a:pt x="60960" y="7620"/>
                </a:lnTo>
                <a:lnTo>
                  <a:pt x="45720" y="15240"/>
                </a:lnTo>
                <a:lnTo>
                  <a:pt x="30480" y="30480"/>
                </a:lnTo>
                <a:lnTo>
                  <a:pt x="15240" y="45720"/>
                </a:lnTo>
                <a:lnTo>
                  <a:pt x="0" y="68580"/>
                </a:lnTo>
                <a:lnTo>
                  <a:pt x="0" y="685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2004060" y="2430780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2072640" y="2461260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553200" y="2278380"/>
            <a:ext cx="190501" cy="45721"/>
          </a:xfrm>
          <a:custGeom>
            <a:avLst/>
            <a:gdLst/>
            <a:ahLst/>
            <a:cxnLst/>
            <a:rect l="0" t="0" r="0" b="0"/>
            <a:pathLst>
              <a:path w="190501" h="4572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22860"/>
                </a:lnTo>
                <a:lnTo>
                  <a:pt x="22861" y="22860"/>
                </a:lnTo>
                <a:lnTo>
                  <a:pt x="22861" y="22860"/>
                </a:lnTo>
                <a:lnTo>
                  <a:pt x="3048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4572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60961" y="30480"/>
                </a:lnTo>
                <a:lnTo>
                  <a:pt x="68580" y="30480"/>
                </a:lnTo>
                <a:lnTo>
                  <a:pt x="76200" y="30480"/>
                </a:lnTo>
                <a:lnTo>
                  <a:pt x="76200" y="30480"/>
                </a:lnTo>
                <a:lnTo>
                  <a:pt x="83820" y="30480"/>
                </a:lnTo>
                <a:lnTo>
                  <a:pt x="91440" y="30480"/>
                </a:lnTo>
                <a:lnTo>
                  <a:pt x="91440" y="30480"/>
                </a:lnTo>
                <a:lnTo>
                  <a:pt x="99061" y="30480"/>
                </a:lnTo>
                <a:lnTo>
                  <a:pt x="106680" y="30480"/>
                </a:lnTo>
                <a:lnTo>
                  <a:pt x="106680" y="22860"/>
                </a:lnTo>
                <a:lnTo>
                  <a:pt x="114300" y="22860"/>
                </a:lnTo>
                <a:lnTo>
                  <a:pt x="114300" y="22860"/>
                </a:lnTo>
                <a:lnTo>
                  <a:pt x="114300" y="15240"/>
                </a:lnTo>
                <a:lnTo>
                  <a:pt x="121920" y="15240"/>
                </a:lnTo>
                <a:lnTo>
                  <a:pt x="129540" y="15240"/>
                </a:lnTo>
                <a:lnTo>
                  <a:pt x="129540" y="15240"/>
                </a:lnTo>
                <a:lnTo>
                  <a:pt x="129540" y="15240"/>
                </a:lnTo>
                <a:lnTo>
                  <a:pt x="137161" y="15240"/>
                </a:lnTo>
                <a:lnTo>
                  <a:pt x="137161" y="7620"/>
                </a:lnTo>
                <a:lnTo>
                  <a:pt x="137161" y="762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7620"/>
                </a:lnTo>
                <a:lnTo>
                  <a:pt x="152400" y="7620"/>
                </a:lnTo>
                <a:lnTo>
                  <a:pt x="152400" y="7620"/>
                </a:lnTo>
                <a:lnTo>
                  <a:pt x="152400" y="0"/>
                </a:lnTo>
                <a:lnTo>
                  <a:pt x="160020" y="0"/>
                </a:lnTo>
                <a:lnTo>
                  <a:pt x="160020" y="0"/>
                </a:lnTo>
                <a:lnTo>
                  <a:pt x="160020" y="0"/>
                </a:lnTo>
                <a:lnTo>
                  <a:pt x="167640" y="0"/>
                </a:lnTo>
                <a:lnTo>
                  <a:pt x="167640" y="0"/>
                </a:lnTo>
                <a:lnTo>
                  <a:pt x="167640" y="0"/>
                </a:lnTo>
                <a:lnTo>
                  <a:pt x="175261" y="0"/>
                </a:lnTo>
                <a:lnTo>
                  <a:pt x="175261" y="0"/>
                </a:lnTo>
                <a:lnTo>
                  <a:pt x="175261" y="0"/>
                </a:lnTo>
                <a:lnTo>
                  <a:pt x="175261" y="0"/>
                </a:lnTo>
                <a:lnTo>
                  <a:pt x="175261" y="0"/>
                </a:lnTo>
                <a:lnTo>
                  <a:pt x="175261" y="0"/>
                </a:lnTo>
                <a:lnTo>
                  <a:pt x="175261" y="0"/>
                </a:lnTo>
                <a:lnTo>
                  <a:pt x="175261" y="0"/>
                </a:lnTo>
                <a:lnTo>
                  <a:pt x="175261" y="0"/>
                </a:lnTo>
                <a:lnTo>
                  <a:pt x="175261" y="0"/>
                </a:lnTo>
                <a:lnTo>
                  <a:pt x="175261" y="0"/>
                </a:lnTo>
                <a:lnTo>
                  <a:pt x="175261" y="0"/>
                </a:lnTo>
                <a:lnTo>
                  <a:pt x="175261" y="0"/>
                </a:lnTo>
                <a:lnTo>
                  <a:pt x="175261" y="0"/>
                </a:lnTo>
                <a:lnTo>
                  <a:pt x="167640" y="0"/>
                </a:lnTo>
                <a:lnTo>
                  <a:pt x="167640" y="7620"/>
                </a:lnTo>
                <a:lnTo>
                  <a:pt x="167640" y="7620"/>
                </a:lnTo>
                <a:lnTo>
                  <a:pt x="167640" y="7620"/>
                </a:lnTo>
                <a:lnTo>
                  <a:pt x="160020" y="7620"/>
                </a:lnTo>
                <a:lnTo>
                  <a:pt x="160020" y="7620"/>
                </a:lnTo>
                <a:lnTo>
                  <a:pt x="160020" y="15240"/>
                </a:lnTo>
                <a:lnTo>
                  <a:pt x="152400" y="15240"/>
                </a:lnTo>
                <a:lnTo>
                  <a:pt x="152400" y="15240"/>
                </a:lnTo>
                <a:lnTo>
                  <a:pt x="144780" y="15240"/>
                </a:lnTo>
                <a:lnTo>
                  <a:pt x="144780" y="22860"/>
                </a:lnTo>
                <a:lnTo>
                  <a:pt x="137161" y="22860"/>
                </a:lnTo>
                <a:lnTo>
                  <a:pt x="137161" y="22860"/>
                </a:lnTo>
                <a:lnTo>
                  <a:pt x="129540" y="30480"/>
                </a:lnTo>
                <a:lnTo>
                  <a:pt x="129540" y="30480"/>
                </a:lnTo>
                <a:lnTo>
                  <a:pt x="121920" y="30480"/>
                </a:lnTo>
                <a:lnTo>
                  <a:pt x="114300" y="30480"/>
                </a:lnTo>
                <a:lnTo>
                  <a:pt x="114300" y="38100"/>
                </a:lnTo>
                <a:lnTo>
                  <a:pt x="106680" y="38100"/>
                </a:lnTo>
                <a:lnTo>
                  <a:pt x="106680" y="38100"/>
                </a:lnTo>
                <a:lnTo>
                  <a:pt x="99061" y="38100"/>
                </a:lnTo>
                <a:lnTo>
                  <a:pt x="91440" y="38100"/>
                </a:lnTo>
                <a:lnTo>
                  <a:pt x="91440" y="38100"/>
                </a:lnTo>
                <a:lnTo>
                  <a:pt x="83820" y="45720"/>
                </a:lnTo>
                <a:lnTo>
                  <a:pt x="83820" y="45720"/>
                </a:lnTo>
                <a:lnTo>
                  <a:pt x="76200" y="45720"/>
                </a:lnTo>
                <a:lnTo>
                  <a:pt x="76200" y="45720"/>
                </a:lnTo>
                <a:lnTo>
                  <a:pt x="68580" y="45720"/>
                </a:lnTo>
                <a:lnTo>
                  <a:pt x="60961" y="45720"/>
                </a:lnTo>
                <a:lnTo>
                  <a:pt x="60961" y="45720"/>
                </a:lnTo>
                <a:lnTo>
                  <a:pt x="60961" y="45720"/>
                </a:lnTo>
                <a:lnTo>
                  <a:pt x="53340" y="45720"/>
                </a:lnTo>
                <a:lnTo>
                  <a:pt x="53340" y="45720"/>
                </a:lnTo>
                <a:lnTo>
                  <a:pt x="53340" y="4572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30480"/>
                </a:lnTo>
                <a:lnTo>
                  <a:pt x="45720" y="30480"/>
                </a:lnTo>
                <a:lnTo>
                  <a:pt x="45720" y="30480"/>
                </a:lnTo>
                <a:lnTo>
                  <a:pt x="45720" y="30480"/>
                </a:lnTo>
                <a:lnTo>
                  <a:pt x="45720" y="30480"/>
                </a:lnTo>
                <a:lnTo>
                  <a:pt x="4572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60961" y="30480"/>
                </a:lnTo>
                <a:lnTo>
                  <a:pt x="60961" y="30480"/>
                </a:lnTo>
                <a:lnTo>
                  <a:pt x="68580" y="30480"/>
                </a:lnTo>
                <a:lnTo>
                  <a:pt x="76200" y="30480"/>
                </a:lnTo>
                <a:lnTo>
                  <a:pt x="76200" y="30480"/>
                </a:lnTo>
                <a:lnTo>
                  <a:pt x="83820" y="30480"/>
                </a:lnTo>
                <a:lnTo>
                  <a:pt x="91440" y="30480"/>
                </a:lnTo>
                <a:lnTo>
                  <a:pt x="91440" y="30480"/>
                </a:lnTo>
                <a:lnTo>
                  <a:pt x="99061" y="30480"/>
                </a:lnTo>
                <a:lnTo>
                  <a:pt x="106680" y="30480"/>
                </a:lnTo>
                <a:lnTo>
                  <a:pt x="114300" y="30480"/>
                </a:lnTo>
                <a:lnTo>
                  <a:pt x="114300" y="30480"/>
                </a:lnTo>
                <a:lnTo>
                  <a:pt x="121920" y="30480"/>
                </a:lnTo>
                <a:lnTo>
                  <a:pt x="129540" y="30480"/>
                </a:lnTo>
                <a:lnTo>
                  <a:pt x="137161" y="30480"/>
                </a:lnTo>
                <a:lnTo>
                  <a:pt x="144780" y="30480"/>
                </a:lnTo>
                <a:lnTo>
                  <a:pt x="144780" y="30480"/>
                </a:lnTo>
                <a:lnTo>
                  <a:pt x="152400" y="22860"/>
                </a:lnTo>
                <a:lnTo>
                  <a:pt x="160020" y="22860"/>
                </a:lnTo>
                <a:lnTo>
                  <a:pt x="160020" y="22860"/>
                </a:lnTo>
                <a:lnTo>
                  <a:pt x="167640" y="22860"/>
                </a:lnTo>
                <a:lnTo>
                  <a:pt x="175261" y="15240"/>
                </a:lnTo>
                <a:lnTo>
                  <a:pt x="175261" y="15240"/>
                </a:lnTo>
                <a:lnTo>
                  <a:pt x="175261" y="15240"/>
                </a:lnTo>
                <a:lnTo>
                  <a:pt x="182880" y="15240"/>
                </a:lnTo>
                <a:lnTo>
                  <a:pt x="182880" y="15240"/>
                </a:lnTo>
                <a:lnTo>
                  <a:pt x="182880" y="15240"/>
                </a:lnTo>
                <a:lnTo>
                  <a:pt x="182880" y="7620"/>
                </a:lnTo>
                <a:lnTo>
                  <a:pt x="182880" y="7620"/>
                </a:lnTo>
                <a:lnTo>
                  <a:pt x="190500" y="7620"/>
                </a:lnTo>
                <a:lnTo>
                  <a:pt x="1905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781800" y="1737360"/>
            <a:ext cx="1005841" cy="327661"/>
          </a:xfrm>
          <a:custGeom>
            <a:avLst/>
            <a:gdLst/>
            <a:ahLst/>
            <a:cxnLst/>
            <a:rect l="0" t="0" r="0" b="0"/>
            <a:pathLst>
              <a:path w="1005841" h="327661">
                <a:moveTo>
                  <a:pt x="0" y="327660"/>
                </a:moveTo>
                <a:lnTo>
                  <a:pt x="0" y="327660"/>
                </a:lnTo>
                <a:lnTo>
                  <a:pt x="0" y="320040"/>
                </a:lnTo>
                <a:lnTo>
                  <a:pt x="0" y="320040"/>
                </a:lnTo>
                <a:lnTo>
                  <a:pt x="0" y="320040"/>
                </a:lnTo>
                <a:lnTo>
                  <a:pt x="0" y="320040"/>
                </a:lnTo>
                <a:lnTo>
                  <a:pt x="0" y="320040"/>
                </a:lnTo>
                <a:lnTo>
                  <a:pt x="0" y="320040"/>
                </a:lnTo>
                <a:lnTo>
                  <a:pt x="0" y="320040"/>
                </a:lnTo>
                <a:lnTo>
                  <a:pt x="0" y="320040"/>
                </a:lnTo>
                <a:lnTo>
                  <a:pt x="0" y="312420"/>
                </a:lnTo>
                <a:lnTo>
                  <a:pt x="0" y="312420"/>
                </a:lnTo>
                <a:lnTo>
                  <a:pt x="0" y="312420"/>
                </a:lnTo>
                <a:lnTo>
                  <a:pt x="0" y="312420"/>
                </a:lnTo>
                <a:lnTo>
                  <a:pt x="0" y="312420"/>
                </a:lnTo>
                <a:lnTo>
                  <a:pt x="0" y="312420"/>
                </a:lnTo>
                <a:lnTo>
                  <a:pt x="0" y="312420"/>
                </a:lnTo>
                <a:lnTo>
                  <a:pt x="7620" y="312420"/>
                </a:lnTo>
                <a:lnTo>
                  <a:pt x="7620" y="304800"/>
                </a:lnTo>
                <a:lnTo>
                  <a:pt x="7620" y="304800"/>
                </a:lnTo>
                <a:lnTo>
                  <a:pt x="7620" y="304800"/>
                </a:lnTo>
                <a:lnTo>
                  <a:pt x="15240" y="304800"/>
                </a:lnTo>
                <a:lnTo>
                  <a:pt x="15240" y="297180"/>
                </a:lnTo>
                <a:lnTo>
                  <a:pt x="22861" y="297180"/>
                </a:lnTo>
                <a:lnTo>
                  <a:pt x="30480" y="297180"/>
                </a:lnTo>
                <a:lnTo>
                  <a:pt x="30480" y="289560"/>
                </a:lnTo>
                <a:lnTo>
                  <a:pt x="45720" y="289560"/>
                </a:lnTo>
                <a:lnTo>
                  <a:pt x="53340" y="281940"/>
                </a:lnTo>
                <a:lnTo>
                  <a:pt x="60961" y="281940"/>
                </a:lnTo>
                <a:lnTo>
                  <a:pt x="68580" y="274320"/>
                </a:lnTo>
                <a:lnTo>
                  <a:pt x="76200" y="274320"/>
                </a:lnTo>
                <a:lnTo>
                  <a:pt x="91440" y="266700"/>
                </a:lnTo>
                <a:lnTo>
                  <a:pt x="106680" y="259080"/>
                </a:lnTo>
                <a:lnTo>
                  <a:pt x="114300" y="259080"/>
                </a:lnTo>
                <a:lnTo>
                  <a:pt x="129540" y="251460"/>
                </a:lnTo>
                <a:lnTo>
                  <a:pt x="144780" y="243840"/>
                </a:lnTo>
                <a:lnTo>
                  <a:pt x="160020" y="236220"/>
                </a:lnTo>
                <a:lnTo>
                  <a:pt x="175261" y="228600"/>
                </a:lnTo>
                <a:lnTo>
                  <a:pt x="198120" y="220980"/>
                </a:lnTo>
                <a:lnTo>
                  <a:pt x="213361" y="220980"/>
                </a:lnTo>
                <a:lnTo>
                  <a:pt x="228600" y="213360"/>
                </a:lnTo>
                <a:lnTo>
                  <a:pt x="243840" y="205740"/>
                </a:lnTo>
                <a:lnTo>
                  <a:pt x="259080" y="198120"/>
                </a:lnTo>
                <a:lnTo>
                  <a:pt x="281940" y="190500"/>
                </a:lnTo>
                <a:lnTo>
                  <a:pt x="297180" y="190500"/>
                </a:lnTo>
                <a:lnTo>
                  <a:pt x="320040" y="182880"/>
                </a:lnTo>
                <a:lnTo>
                  <a:pt x="335280" y="175260"/>
                </a:lnTo>
                <a:lnTo>
                  <a:pt x="358140" y="167640"/>
                </a:lnTo>
                <a:lnTo>
                  <a:pt x="373380" y="167640"/>
                </a:lnTo>
                <a:lnTo>
                  <a:pt x="388620" y="160020"/>
                </a:lnTo>
                <a:lnTo>
                  <a:pt x="411480" y="152400"/>
                </a:lnTo>
                <a:lnTo>
                  <a:pt x="426720" y="144780"/>
                </a:lnTo>
                <a:lnTo>
                  <a:pt x="449580" y="137160"/>
                </a:lnTo>
                <a:lnTo>
                  <a:pt x="464820" y="137160"/>
                </a:lnTo>
                <a:lnTo>
                  <a:pt x="487680" y="129540"/>
                </a:lnTo>
                <a:lnTo>
                  <a:pt x="502920" y="121920"/>
                </a:lnTo>
                <a:lnTo>
                  <a:pt x="525780" y="121920"/>
                </a:lnTo>
                <a:lnTo>
                  <a:pt x="541020" y="114300"/>
                </a:lnTo>
                <a:lnTo>
                  <a:pt x="563880" y="114300"/>
                </a:lnTo>
                <a:lnTo>
                  <a:pt x="579120" y="99060"/>
                </a:lnTo>
                <a:lnTo>
                  <a:pt x="601980" y="99060"/>
                </a:lnTo>
                <a:lnTo>
                  <a:pt x="617220" y="99060"/>
                </a:lnTo>
                <a:lnTo>
                  <a:pt x="640080" y="91440"/>
                </a:lnTo>
                <a:lnTo>
                  <a:pt x="655320" y="83820"/>
                </a:lnTo>
                <a:lnTo>
                  <a:pt x="670561" y="76200"/>
                </a:lnTo>
                <a:lnTo>
                  <a:pt x="693420" y="68580"/>
                </a:lnTo>
                <a:lnTo>
                  <a:pt x="708661" y="68580"/>
                </a:lnTo>
                <a:lnTo>
                  <a:pt x="731520" y="60960"/>
                </a:lnTo>
                <a:lnTo>
                  <a:pt x="746761" y="53340"/>
                </a:lnTo>
                <a:lnTo>
                  <a:pt x="762000" y="53340"/>
                </a:lnTo>
                <a:lnTo>
                  <a:pt x="784861" y="45720"/>
                </a:lnTo>
                <a:lnTo>
                  <a:pt x="800100" y="45720"/>
                </a:lnTo>
                <a:lnTo>
                  <a:pt x="815340" y="38100"/>
                </a:lnTo>
                <a:lnTo>
                  <a:pt x="830580" y="30480"/>
                </a:lnTo>
                <a:lnTo>
                  <a:pt x="845820" y="22860"/>
                </a:lnTo>
                <a:lnTo>
                  <a:pt x="861061" y="22860"/>
                </a:lnTo>
                <a:lnTo>
                  <a:pt x="876300" y="15240"/>
                </a:lnTo>
                <a:lnTo>
                  <a:pt x="891540" y="15240"/>
                </a:lnTo>
                <a:lnTo>
                  <a:pt x="906780" y="15240"/>
                </a:lnTo>
                <a:lnTo>
                  <a:pt x="914400" y="7620"/>
                </a:lnTo>
                <a:lnTo>
                  <a:pt x="929640" y="7620"/>
                </a:lnTo>
                <a:lnTo>
                  <a:pt x="944880" y="7620"/>
                </a:lnTo>
                <a:lnTo>
                  <a:pt x="952500" y="0"/>
                </a:lnTo>
                <a:lnTo>
                  <a:pt x="967740" y="0"/>
                </a:lnTo>
                <a:lnTo>
                  <a:pt x="975361" y="0"/>
                </a:lnTo>
                <a:lnTo>
                  <a:pt x="982980" y="0"/>
                </a:lnTo>
                <a:lnTo>
                  <a:pt x="1005840" y="0"/>
                </a:lnTo>
                <a:lnTo>
                  <a:pt x="10058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6682740" y="1005840"/>
            <a:ext cx="22861" cy="1074421"/>
          </a:xfrm>
          <a:custGeom>
            <a:avLst/>
            <a:gdLst/>
            <a:ahLst/>
            <a:cxnLst/>
            <a:rect l="0" t="0" r="0" b="0"/>
            <a:pathLst>
              <a:path w="22861" h="1074421">
                <a:moveTo>
                  <a:pt x="22860" y="1074420"/>
                </a:moveTo>
                <a:lnTo>
                  <a:pt x="22860" y="1074420"/>
                </a:lnTo>
                <a:lnTo>
                  <a:pt x="22860" y="1066800"/>
                </a:lnTo>
                <a:lnTo>
                  <a:pt x="22860" y="1066800"/>
                </a:lnTo>
                <a:lnTo>
                  <a:pt x="22860" y="1066800"/>
                </a:lnTo>
                <a:lnTo>
                  <a:pt x="22860" y="1059180"/>
                </a:lnTo>
                <a:lnTo>
                  <a:pt x="22860" y="1059180"/>
                </a:lnTo>
                <a:lnTo>
                  <a:pt x="22860" y="1051560"/>
                </a:lnTo>
                <a:lnTo>
                  <a:pt x="22860" y="1051560"/>
                </a:lnTo>
                <a:lnTo>
                  <a:pt x="22860" y="1043940"/>
                </a:lnTo>
                <a:lnTo>
                  <a:pt x="22860" y="1036320"/>
                </a:lnTo>
                <a:lnTo>
                  <a:pt x="22860" y="1028700"/>
                </a:lnTo>
                <a:lnTo>
                  <a:pt x="22860" y="1021080"/>
                </a:lnTo>
                <a:lnTo>
                  <a:pt x="22860" y="1013460"/>
                </a:lnTo>
                <a:lnTo>
                  <a:pt x="15240" y="1005840"/>
                </a:lnTo>
                <a:lnTo>
                  <a:pt x="15240" y="998220"/>
                </a:lnTo>
                <a:lnTo>
                  <a:pt x="15240" y="990600"/>
                </a:lnTo>
                <a:lnTo>
                  <a:pt x="15240" y="982980"/>
                </a:lnTo>
                <a:lnTo>
                  <a:pt x="15240" y="967740"/>
                </a:lnTo>
                <a:lnTo>
                  <a:pt x="15240" y="952500"/>
                </a:lnTo>
                <a:lnTo>
                  <a:pt x="15240" y="944880"/>
                </a:lnTo>
                <a:lnTo>
                  <a:pt x="15240" y="929640"/>
                </a:lnTo>
                <a:lnTo>
                  <a:pt x="15240" y="914400"/>
                </a:lnTo>
                <a:lnTo>
                  <a:pt x="15240" y="899160"/>
                </a:lnTo>
                <a:lnTo>
                  <a:pt x="15240" y="883920"/>
                </a:lnTo>
                <a:lnTo>
                  <a:pt x="15240" y="868680"/>
                </a:lnTo>
                <a:lnTo>
                  <a:pt x="15240" y="853440"/>
                </a:lnTo>
                <a:lnTo>
                  <a:pt x="7621" y="830580"/>
                </a:lnTo>
                <a:lnTo>
                  <a:pt x="7621" y="815340"/>
                </a:lnTo>
                <a:lnTo>
                  <a:pt x="7621" y="792480"/>
                </a:lnTo>
                <a:lnTo>
                  <a:pt x="7621" y="777240"/>
                </a:lnTo>
                <a:lnTo>
                  <a:pt x="7621" y="754380"/>
                </a:lnTo>
                <a:lnTo>
                  <a:pt x="7621" y="739140"/>
                </a:lnTo>
                <a:lnTo>
                  <a:pt x="7621" y="716280"/>
                </a:lnTo>
                <a:lnTo>
                  <a:pt x="0" y="693420"/>
                </a:lnTo>
                <a:lnTo>
                  <a:pt x="0" y="678180"/>
                </a:lnTo>
                <a:lnTo>
                  <a:pt x="0" y="655320"/>
                </a:lnTo>
                <a:lnTo>
                  <a:pt x="0" y="632460"/>
                </a:lnTo>
                <a:lnTo>
                  <a:pt x="7621" y="609600"/>
                </a:lnTo>
                <a:lnTo>
                  <a:pt x="7621" y="586740"/>
                </a:lnTo>
                <a:lnTo>
                  <a:pt x="7621" y="563880"/>
                </a:lnTo>
                <a:lnTo>
                  <a:pt x="7621" y="541020"/>
                </a:lnTo>
                <a:lnTo>
                  <a:pt x="7621" y="510540"/>
                </a:lnTo>
                <a:lnTo>
                  <a:pt x="7621" y="487680"/>
                </a:lnTo>
                <a:lnTo>
                  <a:pt x="7621" y="464820"/>
                </a:lnTo>
                <a:lnTo>
                  <a:pt x="7621" y="441960"/>
                </a:lnTo>
                <a:lnTo>
                  <a:pt x="7621" y="419100"/>
                </a:lnTo>
                <a:lnTo>
                  <a:pt x="7621" y="396240"/>
                </a:lnTo>
                <a:lnTo>
                  <a:pt x="7621" y="373380"/>
                </a:lnTo>
                <a:lnTo>
                  <a:pt x="7621" y="350520"/>
                </a:lnTo>
                <a:lnTo>
                  <a:pt x="7621" y="327660"/>
                </a:lnTo>
                <a:lnTo>
                  <a:pt x="7621" y="304800"/>
                </a:lnTo>
                <a:lnTo>
                  <a:pt x="7621" y="281940"/>
                </a:lnTo>
                <a:lnTo>
                  <a:pt x="7621" y="266700"/>
                </a:lnTo>
                <a:lnTo>
                  <a:pt x="7621" y="243840"/>
                </a:lnTo>
                <a:lnTo>
                  <a:pt x="15240" y="220980"/>
                </a:lnTo>
                <a:lnTo>
                  <a:pt x="15240" y="205740"/>
                </a:lnTo>
                <a:lnTo>
                  <a:pt x="15240" y="182880"/>
                </a:lnTo>
                <a:lnTo>
                  <a:pt x="15240" y="167640"/>
                </a:lnTo>
                <a:lnTo>
                  <a:pt x="15240" y="144780"/>
                </a:lnTo>
                <a:lnTo>
                  <a:pt x="22860" y="129540"/>
                </a:lnTo>
                <a:lnTo>
                  <a:pt x="22860" y="114300"/>
                </a:lnTo>
                <a:lnTo>
                  <a:pt x="22860" y="99060"/>
                </a:lnTo>
                <a:lnTo>
                  <a:pt x="22860" y="83820"/>
                </a:lnTo>
                <a:lnTo>
                  <a:pt x="22860" y="68580"/>
                </a:lnTo>
                <a:lnTo>
                  <a:pt x="22860" y="60960"/>
                </a:lnTo>
                <a:lnTo>
                  <a:pt x="22860" y="53340"/>
                </a:lnTo>
                <a:lnTo>
                  <a:pt x="22860" y="38100"/>
                </a:lnTo>
                <a:lnTo>
                  <a:pt x="22860" y="30480"/>
                </a:lnTo>
                <a:lnTo>
                  <a:pt x="22860" y="22860"/>
                </a:lnTo>
                <a:lnTo>
                  <a:pt x="22860" y="1524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6591300" y="1676400"/>
            <a:ext cx="441962" cy="259081"/>
          </a:xfrm>
          <a:custGeom>
            <a:avLst/>
            <a:gdLst/>
            <a:ahLst/>
            <a:cxnLst/>
            <a:rect l="0" t="0" r="0" b="0"/>
            <a:pathLst>
              <a:path w="441962" h="259081">
                <a:moveTo>
                  <a:pt x="76200" y="15240"/>
                </a:moveTo>
                <a:lnTo>
                  <a:pt x="76200" y="15240"/>
                </a:lnTo>
                <a:lnTo>
                  <a:pt x="83820" y="15240"/>
                </a:lnTo>
                <a:lnTo>
                  <a:pt x="91440" y="15240"/>
                </a:lnTo>
                <a:lnTo>
                  <a:pt x="99061" y="15240"/>
                </a:lnTo>
                <a:lnTo>
                  <a:pt x="106680" y="15240"/>
                </a:lnTo>
                <a:lnTo>
                  <a:pt x="114300" y="15240"/>
                </a:lnTo>
                <a:lnTo>
                  <a:pt x="129540" y="15240"/>
                </a:lnTo>
                <a:lnTo>
                  <a:pt x="144780" y="15240"/>
                </a:lnTo>
                <a:lnTo>
                  <a:pt x="152400" y="22860"/>
                </a:lnTo>
                <a:lnTo>
                  <a:pt x="167640" y="22860"/>
                </a:lnTo>
                <a:lnTo>
                  <a:pt x="182880" y="30480"/>
                </a:lnTo>
                <a:lnTo>
                  <a:pt x="198120" y="38100"/>
                </a:lnTo>
                <a:lnTo>
                  <a:pt x="213361" y="45720"/>
                </a:lnTo>
                <a:lnTo>
                  <a:pt x="228600" y="45720"/>
                </a:lnTo>
                <a:lnTo>
                  <a:pt x="243840" y="53340"/>
                </a:lnTo>
                <a:lnTo>
                  <a:pt x="259080" y="60960"/>
                </a:lnTo>
                <a:lnTo>
                  <a:pt x="274320" y="68580"/>
                </a:lnTo>
                <a:lnTo>
                  <a:pt x="289561" y="76200"/>
                </a:lnTo>
                <a:lnTo>
                  <a:pt x="304800" y="91440"/>
                </a:lnTo>
                <a:lnTo>
                  <a:pt x="320040" y="99060"/>
                </a:lnTo>
                <a:lnTo>
                  <a:pt x="335280" y="114300"/>
                </a:lnTo>
                <a:lnTo>
                  <a:pt x="350520" y="121920"/>
                </a:lnTo>
                <a:lnTo>
                  <a:pt x="358140" y="129540"/>
                </a:lnTo>
                <a:lnTo>
                  <a:pt x="373380" y="144780"/>
                </a:lnTo>
                <a:lnTo>
                  <a:pt x="388620" y="152400"/>
                </a:lnTo>
                <a:lnTo>
                  <a:pt x="396240" y="160020"/>
                </a:lnTo>
                <a:lnTo>
                  <a:pt x="403861" y="175260"/>
                </a:lnTo>
                <a:lnTo>
                  <a:pt x="411480" y="182880"/>
                </a:lnTo>
                <a:lnTo>
                  <a:pt x="411480" y="190500"/>
                </a:lnTo>
                <a:lnTo>
                  <a:pt x="419100" y="198120"/>
                </a:lnTo>
                <a:lnTo>
                  <a:pt x="426720" y="205740"/>
                </a:lnTo>
                <a:lnTo>
                  <a:pt x="434340" y="213360"/>
                </a:lnTo>
                <a:lnTo>
                  <a:pt x="434340" y="220980"/>
                </a:lnTo>
                <a:lnTo>
                  <a:pt x="434340" y="228600"/>
                </a:lnTo>
                <a:lnTo>
                  <a:pt x="434340" y="228600"/>
                </a:lnTo>
                <a:lnTo>
                  <a:pt x="434340" y="236220"/>
                </a:lnTo>
                <a:lnTo>
                  <a:pt x="441961" y="236220"/>
                </a:lnTo>
                <a:lnTo>
                  <a:pt x="441961" y="243840"/>
                </a:lnTo>
                <a:lnTo>
                  <a:pt x="441961" y="243840"/>
                </a:lnTo>
                <a:lnTo>
                  <a:pt x="441961" y="243840"/>
                </a:lnTo>
                <a:lnTo>
                  <a:pt x="441961" y="243840"/>
                </a:lnTo>
                <a:lnTo>
                  <a:pt x="434340" y="236220"/>
                </a:lnTo>
                <a:lnTo>
                  <a:pt x="434340" y="236220"/>
                </a:lnTo>
                <a:lnTo>
                  <a:pt x="434340" y="228600"/>
                </a:lnTo>
                <a:lnTo>
                  <a:pt x="434340" y="228600"/>
                </a:lnTo>
                <a:lnTo>
                  <a:pt x="426720" y="220980"/>
                </a:lnTo>
                <a:lnTo>
                  <a:pt x="426720" y="213360"/>
                </a:lnTo>
                <a:lnTo>
                  <a:pt x="419100" y="205740"/>
                </a:lnTo>
                <a:lnTo>
                  <a:pt x="419100" y="198120"/>
                </a:lnTo>
                <a:lnTo>
                  <a:pt x="411480" y="190500"/>
                </a:lnTo>
                <a:lnTo>
                  <a:pt x="403861" y="182880"/>
                </a:lnTo>
                <a:lnTo>
                  <a:pt x="403861" y="175260"/>
                </a:lnTo>
                <a:lnTo>
                  <a:pt x="396240" y="167640"/>
                </a:lnTo>
                <a:lnTo>
                  <a:pt x="388620" y="160020"/>
                </a:lnTo>
                <a:lnTo>
                  <a:pt x="381000" y="152400"/>
                </a:lnTo>
                <a:lnTo>
                  <a:pt x="373380" y="137160"/>
                </a:lnTo>
                <a:lnTo>
                  <a:pt x="365761" y="129540"/>
                </a:lnTo>
                <a:lnTo>
                  <a:pt x="358140" y="121920"/>
                </a:lnTo>
                <a:lnTo>
                  <a:pt x="342900" y="106680"/>
                </a:lnTo>
                <a:lnTo>
                  <a:pt x="335280" y="99060"/>
                </a:lnTo>
                <a:lnTo>
                  <a:pt x="320040" y="91440"/>
                </a:lnTo>
                <a:lnTo>
                  <a:pt x="304800" y="83820"/>
                </a:lnTo>
                <a:lnTo>
                  <a:pt x="289561" y="76200"/>
                </a:lnTo>
                <a:lnTo>
                  <a:pt x="266700" y="60960"/>
                </a:lnTo>
                <a:lnTo>
                  <a:pt x="251461" y="60960"/>
                </a:lnTo>
                <a:lnTo>
                  <a:pt x="236220" y="45720"/>
                </a:lnTo>
                <a:lnTo>
                  <a:pt x="213361" y="45720"/>
                </a:lnTo>
                <a:lnTo>
                  <a:pt x="190500" y="38100"/>
                </a:lnTo>
                <a:lnTo>
                  <a:pt x="175261" y="30480"/>
                </a:lnTo>
                <a:lnTo>
                  <a:pt x="152400" y="22860"/>
                </a:lnTo>
                <a:lnTo>
                  <a:pt x="137161" y="22860"/>
                </a:lnTo>
                <a:lnTo>
                  <a:pt x="114300" y="15240"/>
                </a:lnTo>
                <a:lnTo>
                  <a:pt x="99061" y="15240"/>
                </a:lnTo>
                <a:lnTo>
                  <a:pt x="83820" y="7620"/>
                </a:lnTo>
                <a:lnTo>
                  <a:pt x="68580" y="7620"/>
                </a:lnTo>
                <a:lnTo>
                  <a:pt x="60961" y="7620"/>
                </a:lnTo>
                <a:lnTo>
                  <a:pt x="45720" y="7620"/>
                </a:lnTo>
                <a:lnTo>
                  <a:pt x="38100" y="0"/>
                </a:lnTo>
                <a:lnTo>
                  <a:pt x="22861" y="0"/>
                </a:lnTo>
                <a:lnTo>
                  <a:pt x="15240" y="0"/>
                </a:lnTo>
                <a:lnTo>
                  <a:pt x="7620" y="0"/>
                </a:lnTo>
                <a:lnTo>
                  <a:pt x="762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7620"/>
                </a:lnTo>
                <a:lnTo>
                  <a:pt x="22861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15240"/>
                </a:lnTo>
                <a:lnTo>
                  <a:pt x="68580" y="15240"/>
                </a:lnTo>
                <a:lnTo>
                  <a:pt x="83820" y="22860"/>
                </a:lnTo>
                <a:lnTo>
                  <a:pt x="99061" y="22860"/>
                </a:lnTo>
                <a:lnTo>
                  <a:pt x="114300" y="30480"/>
                </a:lnTo>
                <a:lnTo>
                  <a:pt x="137161" y="38100"/>
                </a:lnTo>
                <a:lnTo>
                  <a:pt x="152400" y="38100"/>
                </a:lnTo>
                <a:lnTo>
                  <a:pt x="175261" y="45720"/>
                </a:lnTo>
                <a:lnTo>
                  <a:pt x="190500" y="53340"/>
                </a:lnTo>
                <a:lnTo>
                  <a:pt x="213361" y="60960"/>
                </a:lnTo>
                <a:lnTo>
                  <a:pt x="236220" y="68580"/>
                </a:lnTo>
                <a:lnTo>
                  <a:pt x="251461" y="76200"/>
                </a:lnTo>
                <a:lnTo>
                  <a:pt x="266700" y="83820"/>
                </a:lnTo>
                <a:lnTo>
                  <a:pt x="289561" y="91440"/>
                </a:lnTo>
                <a:lnTo>
                  <a:pt x="304800" y="99060"/>
                </a:lnTo>
                <a:lnTo>
                  <a:pt x="312420" y="106680"/>
                </a:lnTo>
                <a:lnTo>
                  <a:pt x="327661" y="114300"/>
                </a:lnTo>
                <a:lnTo>
                  <a:pt x="342900" y="129540"/>
                </a:lnTo>
                <a:lnTo>
                  <a:pt x="350520" y="137160"/>
                </a:lnTo>
                <a:lnTo>
                  <a:pt x="358140" y="144780"/>
                </a:lnTo>
                <a:lnTo>
                  <a:pt x="365761" y="160020"/>
                </a:lnTo>
                <a:lnTo>
                  <a:pt x="373380" y="167640"/>
                </a:lnTo>
                <a:lnTo>
                  <a:pt x="381000" y="175260"/>
                </a:lnTo>
                <a:lnTo>
                  <a:pt x="381000" y="182880"/>
                </a:lnTo>
                <a:lnTo>
                  <a:pt x="388620" y="198120"/>
                </a:lnTo>
                <a:lnTo>
                  <a:pt x="396240" y="205740"/>
                </a:lnTo>
                <a:lnTo>
                  <a:pt x="396240" y="213360"/>
                </a:lnTo>
                <a:lnTo>
                  <a:pt x="403861" y="220980"/>
                </a:lnTo>
                <a:lnTo>
                  <a:pt x="403861" y="228600"/>
                </a:lnTo>
                <a:lnTo>
                  <a:pt x="403861" y="228600"/>
                </a:lnTo>
                <a:lnTo>
                  <a:pt x="411480" y="236220"/>
                </a:lnTo>
                <a:lnTo>
                  <a:pt x="411480" y="243840"/>
                </a:lnTo>
                <a:lnTo>
                  <a:pt x="411480" y="243840"/>
                </a:lnTo>
                <a:lnTo>
                  <a:pt x="411480" y="251460"/>
                </a:lnTo>
                <a:lnTo>
                  <a:pt x="419100" y="251460"/>
                </a:lnTo>
                <a:lnTo>
                  <a:pt x="419100" y="259080"/>
                </a:lnTo>
                <a:lnTo>
                  <a:pt x="419100" y="2590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6880861" y="1539240"/>
            <a:ext cx="175260" cy="160021"/>
          </a:xfrm>
          <a:custGeom>
            <a:avLst/>
            <a:gdLst/>
            <a:ahLst/>
            <a:cxnLst/>
            <a:rect l="0" t="0" r="0" b="0"/>
            <a:pathLst>
              <a:path w="175260" h="160021">
                <a:moveTo>
                  <a:pt x="0" y="53340"/>
                </a:move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7619" y="53340"/>
                </a:lnTo>
                <a:lnTo>
                  <a:pt x="7619" y="53340"/>
                </a:lnTo>
                <a:lnTo>
                  <a:pt x="15239" y="53340"/>
                </a:lnTo>
                <a:lnTo>
                  <a:pt x="15239" y="53340"/>
                </a:lnTo>
                <a:lnTo>
                  <a:pt x="22859" y="53340"/>
                </a:lnTo>
                <a:lnTo>
                  <a:pt x="30479" y="53340"/>
                </a:lnTo>
                <a:lnTo>
                  <a:pt x="38100" y="53340"/>
                </a:lnTo>
                <a:lnTo>
                  <a:pt x="45719" y="45720"/>
                </a:lnTo>
                <a:lnTo>
                  <a:pt x="53339" y="45720"/>
                </a:lnTo>
                <a:lnTo>
                  <a:pt x="68579" y="45720"/>
                </a:lnTo>
                <a:lnTo>
                  <a:pt x="76200" y="38100"/>
                </a:lnTo>
                <a:lnTo>
                  <a:pt x="91439" y="30480"/>
                </a:lnTo>
                <a:lnTo>
                  <a:pt x="99059" y="30480"/>
                </a:lnTo>
                <a:lnTo>
                  <a:pt x="114300" y="22860"/>
                </a:lnTo>
                <a:lnTo>
                  <a:pt x="121919" y="15240"/>
                </a:lnTo>
                <a:lnTo>
                  <a:pt x="129539" y="15240"/>
                </a:lnTo>
                <a:lnTo>
                  <a:pt x="144779" y="7620"/>
                </a:lnTo>
                <a:lnTo>
                  <a:pt x="152400" y="7620"/>
                </a:lnTo>
                <a:lnTo>
                  <a:pt x="160019" y="0"/>
                </a:lnTo>
                <a:lnTo>
                  <a:pt x="160019" y="0"/>
                </a:lnTo>
                <a:lnTo>
                  <a:pt x="167639" y="0"/>
                </a:lnTo>
                <a:lnTo>
                  <a:pt x="167639" y="0"/>
                </a:lnTo>
                <a:lnTo>
                  <a:pt x="167639" y="0"/>
                </a:lnTo>
                <a:lnTo>
                  <a:pt x="175259" y="0"/>
                </a:lnTo>
                <a:lnTo>
                  <a:pt x="175259" y="0"/>
                </a:lnTo>
                <a:lnTo>
                  <a:pt x="175259" y="0"/>
                </a:lnTo>
                <a:lnTo>
                  <a:pt x="175259" y="0"/>
                </a:lnTo>
                <a:lnTo>
                  <a:pt x="175259" y="7620"/>
                </a:lnTo>
                <a:lnTo>
                  <a:pt x="175259" y="7620"/>
                </a:lnTo>
                <a:lnTo>
                  <a:pt x="167639" y="15240"/>
                </a:lnTo>
                <a:lnTo>
                  <a:pt x="167639" y="15240"/>
                </a:lnTo>
                <a:lnTo>
                  <a:pt x="167639" y="22860"/>
                </a:lnTo>
                <a:lnTo>
                  <a:pt x="167639" y="30480"/>
                </a:lnTo>
                <a:lnTo>
                  <a:pt x="160019" y="38100"/>
                </a:lnTo>
                <a:lnTo>
                  <a:pt x="160019" y="45720"/>
                </a:lnTo>
                <a:lnTo>
                  <a:pt x="160019" y="53340"/>
                </a:lnTo>
                <a:lnTo>
                  <a:pt x="160019" y="60960"/>
                </a:lnTo>
                <a:lnTo>
                  <a:pt x="160019" y="60960"/>
                </a:lnTo>
                <a:lnTo>
                  <a:pt x="160019" y="68580"/>
                </a:lnTo>
                <a:lnTo>
                  <a:pt x="160019" y="76200"/>
                </a:lnTo>
                <a:lnTo>
                  <a:pt x="160019" y="91440"/>
                </a:lnTo>
                <a:lnTo>
                  <a:pt x="160019" y="91440"/>
                </a:lnTo>
                <a:lnTo>
                  <a:pt x="160019" y="99060"/>
                </a:lnTo>
                <a:lnTo>
                  <a:pt x="160019" y="106680"/>
                </a:lnTo>
                <a:lnTo>
                  <a:pt x="160019" y="114300"/>
                </a:lnTo>
                <a:lnTo>
                  <a:pt x="160019" y="121920"/>
                </a:lnTo>
                <a:lnTo>
                  <a:pt x="160019" y="129540"/>
                </a:lnTo>
                <a:lnTo>
                  <a:pt x="160019" y="129540"/>
                </a:lnTo>
                <a:lnTo>
                  <a:pt x="160019" y="137160"/>
                </a:lnTo>
                <a:lnTo>
                  <a:pt x="160019" y="144780"/>
                </a:lnTo>
                <a:lnTo>
                  <a:pt x="160019" y="144780"/>
                </a:lnTo>
                <a:lnTo>
                  <a:pt x="160019" y="152400"/>
                </a:lnTo>
                <a:lnTo>
                  <a:pt x="160019" y="152400"/>
                </a:lnTo>
                <a:lnTo>
                  <a:pt x="160019" y="152400"/>
                </a:lnTo>
                <a:lnTo>
                  <a:pt x="167639" y="152400"/>
                </a:lnTo>
                <a:lnTo>
                  <a:pt x="167639" y="160020"/>
                </a:lnTo>
                <a:lnTo>
                  <a:pt x="167639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6926580" y="1600200"/>
            <a:ext cx="106682" cy="53341"/>
          </a:xfrm>
          <a:custGeom>
            <a:avLst/>
            <a:gdLst/>
            <a:ahLst/>
            <a:cxnLst/>
            <a:rect l="0" t="0" r="0" b="0"/>
            <a:pathLst>
              <a:path w="106682" h="53341">
                <a:moveTo>
                  <a:pt x="0" y="53340"/>
                </a:moveTo>
                <a:lnTo>
                  <a:pt x="0" y="53340"/>
                </a:lnTo>
                <a:lnTo>
                  <a:pt x="7620" y="45720"/>
                </a:lnTo>
                <a:lnTo>
                  <a:pt x="7620" y="45720"/>
                </a:lnTo>
                <a:lnTo>
                  <a:pt x="15240" y="38100"/>
                </a:lnTo>
                <a:lnTo>
                  <a:pt x="22860" y="30480"/>
                </a:lnTo>
                <a:lnTo>
                  <a:pt x="30481" y="30480"/>
                </a:lnTo>
                <a:lnTo>
                  <a:pt x="30481" y="30480"/>
                </a:lnTo>
                <a:lnTo>
                  <a:pt x="45720" y="22860"/>
                </a:lnTo>
                <a:lnTo>
                  <a:pt x="53340" y="22860"/>
                </a:lnTo>
                <a:lnTo>
                  <a:pt x="60960" y="15240"/>
                </a:lnTo>
                <a:lnTo>
                  <a:pt x="68581" y="15240"/>
                </a:lnTo>
                <a:lnTo>
                  <a:pt x="83820" y="7620"/>
                </a:lnTo>
                <a:lnTo>
                  <a:pt x="91440" y="7620"/>
                </a:lnTo>
                <a:lnTo>
                  <a:pt x="106681" y="0"/>
                </a:lnTo>
                <a:lnTo>
                  <a:pt x="106681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7101840" y="1501140"/>
            <a:ext cx="152401" cy="121921"/>
          </a:xfrm>
          <a:custGeom>
            <a:avLst/>
            <a:gdLst/>
            <a:ahLst/>
            <a:cxnLst/>
            <a:rect l="0" t="0" r="0" b="0"/>
            <a:pathLst>
              <a:path w="152401" h="121921">
                <a:moveTo>
                  <a:pt x="0" y="30480"/>
                </a:move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7621" y="15240"/>
                </a:lnTo>
                <a:lnTo>
                  <a:pt x="7621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0"/>
                </a:lnTo>
                <a:lnTo>
                  <a:pt x="45721" y="0"/>
                </a:lnTo>
                <a:lnTo>
                  <a:pt x="45721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76200" y="0"/>
                </a:lnTo>
                <a:lnTo>
                  <a:pt x="83821" y="0"/>
                </a:lnTo>
                <a:lnTo>
                  <a:pt x="91440" y="7620"/>
                </a:lnTo>
                <a:lnTo>
                  <a:pt x="91440" y="7620"/>
                </a:lnTo>
                <a:lnTo>
                  <a:pt x="91440" y="15240"/>
                </a:lnTo>
                <a:lnTo>
                  <a:pt x="91440" y="15240"/>
                </a:lnTo>
                <a:lnTo>
                  <a:pt x="91440" y="22860"/>
                </a:lnTo>
                <a:lnTo>
                  <a:pt x="91440" y="30480"/>
                </a:lnTo>
                <a:lnTo>
                  <a:pt x="83821" y="38100"/>
                </a:lnTo>
                <a:lnTo>
                  <a:pt x="83821" y="45720"/>
                </a:lnTo>
                <a:lnTo>
                  <a:pt x="76200" y="53340"/>
                </a:lnTo>
                <a:lnTo>
                  <a:pt x="68580" y="60960"/>
                </a:lnTo>
                <a:lnTo>
                  <a:pt x="60960" y="76200"/>
                </a:lnTo>
                <a:lnTo>
                  <a:pt x="53340" y="83820"/>
                </a:lnTo>
                <a:lnTo>
                  <a:pt x="45721" y="83820"/>
                </a:lnTo>
                <a:lnTo>
                  <a:pt x="38100" y="91440"/>
                </a:lnTo>
                <a:lnTo>
                  <a:pt x="30480" y="99060"/>
                </a:lnTo>
                <a:lnTo>
                  <a:pt x="30480" y="106680"/>
                </a:lnTo>
                <a:lnTo>
                  <a:pt x="30480" y="106680"/>
                </a:lnTo>
                <a:lnTo>
                  <a:pt x="30480" y="114300"/>
                </a:lnTo>
                <a:lnTo>
                  <a:pt x="30480" y="114300"/>
                </a:lnTo>
                <a:lnTo>
                  <a:pt x="30480" y="114300"/>
                </a:lnTo>
                <a:lnTo>
                  <a:pt x="38100" y="121920"/>
                </a:lnTo>
                <a:lnTo>
                  <a:pt x="45721" y="121920"/>
                </a:lnTo>
                <a:lnTo>
                  <a:pt x="53340" y="121920"/>
                </a:lnTo>
                <a:lnTo>
                  <a:pt x="60960" y="114300"/>
                </a:lnTo>
                <a:lnTo>
                  <a:pt x="68580" y="114300"/>
                </a:lnTo>
                <a:lnTo>
                  <a:pt x="76200" y="114300"/>
                </a:lnTo>
                <a:lnTo>
                  <a:pt x="91440" y="114300"/>
                </a:lnTo>
                <a:lnTo>
                  <a:pt x="99060" y="114300"/>
                </a:lnTo>
                <a:lnTo>
                  <a:pt x="114300" y="106680"/>
                </a:lnTo>
                <a:lnTo>
                  <a:pt x="121921" y="106680"/>
                </a:lnTo>
                <a:lnTo>
                  <a:pt x="137160" y="106680"/>
                </a:lnTo>
                <a:lnTo>
                  <a:pt x="152400" y="99060"/>
                </a:lnTo>
                <a:lnTo>
                  <a:pt x="152400" y="990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6461760" y="2438400"/>
            <a:ext cx="121921" cy="144781"/>
          </a:xfrm>
          <a:custGeom>
            <a:avLst/>
            <a:gdLst/>
            <a:ahLst/>
            <a:cxnLst/>
            <a:rect l="0" t="0" r="0" b="0"/>
            <a:pathLst>
              <a:path w="121921" h="144781">
                <a:moveTo>
                  <a:pt x="7620" y="60960"/>
                </a:moveTo>
                <a:lnTo>
                  <a:pt x="762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53340"/>
                </a:lnTo>
                <a:lnTo>
                  <a:pt x="0" y="53340"/>
                </a:lnTo>
                <a:lnTo>
                  <a:pt x="0" y="45720"/>
                </a:lnTo>
                <a:lnTo>
                  <a:pt x="7620" y="45720"/>
                </a:lnTo>
                <a:lnTo>
                  <a:pt x="7620" y="38100"/>
                </a:lnTo>
                <a:lnTo>
                  <a:pt x="15240" y="38100"/>
                </a:lnTo>
                <a:lnTo>
                  <a:pt x="22860" y="30480"/>
                </a:lnTo>
                <a:lnTo>
                  <a:pt x="22860" y="30480"/>
                </a:lnTo>
                <a:lnTo>
                  <a:pt x="30480" y="22860"/>
                </a:lnTo>
                <a:lnTo>
                  <a:pt x="38100" y="15240"/>
                </a:lnTo>
                <a:lnTo>
                  <a:pt x="45720" y="1524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8580" y="0"/>
                </a:lnTo>
                <a:lnTo>
                  <a:pt x="68580" y="0"/>
                </a:lnTo>
                <a:lnTo>
                  <a:pt x="76201" y="0"/>
                </a:lnTo>
                <a:lnTo>
                  <a:pt x="76201" y="7620"/>
                </a:lnTo>
                <a:lnTo>
                  <a:pt x="76201" y="7620"/>
                </a:lnTo>
                <a:lnTo>
                  <a:pt x="76201" y="7620"/>
                </a:lnTo>
                <a:lnTo>
                  <a:pt x="76201" y="15240"/>
                </a:lnTo>
                <a:lnTo>
                  <a:pt x="76201" y="15240"/>
                </a:lnTo>
                <a:lnTo>
                  <a:pt x="76201" y="22860"/>
                </a:lnTo>
                <a:lnTo>
                  <a:pt x="68580" y="30480"/>
                </a:lnTo>
                <a:lnTo>
                  <a:pt x="68580" y="38100"/>
                </a:lnTo>
                <a:lnTo>
                  <a:pt x="60960" y="45720"/>
                </a:lnTo>
                <a:lnTo>
                  <a:pt x="53340" y="53340"/>
                </a:lnTo>
                <a:lnTo>
                  <a:pt x="53340" y="53340"/>
                </a:lnTo>
                <a:lnTo>
                  <a:pt x="45720" y="60960"/>
                </a:lnTo>
                <a:lnTo>
                  <a:pt x="45720" y="68580"/>
                </a:lnTo>
                <a:lnTo>
                  <a:pt x="45720" y="68580"/>
                </a:lnTo>
                <a:lnTo>
                  <a:pt x="45720" y="76200"/>
                </a:lnTo>
                <a:lnTo>
                  <a:pt x="45720" y="76200"/>
                </a:lnTo>
                <a:lnTo>
                  <a:pt x="45720" y="76200"/>
                </a:lnTo>
                <a:lnTo>
                  <a:pt x="45720" y="76200"/>
                </a:lnTo>
                <a:lnTo>
                  <a:pt x="53340" y="76200"/>
                </a:lnTo>
                <a:lnTo>
                  <a:pt x="60960" y="76200"/>
                </a:lnTo>
                <a:lnTo>
                  <a:pt x="60960" y="76200"/>
                </a:lnTo>
                <a:lnTo>
                  <a:pt x="76201" y="76200"/>
                </a:lnTo>
                <a:lnTo>
                  <a:pt x="76201" y="68580"/>
                </a:lnTo>
                <a:lnTo>
                  <a:pt x="83820" y="68580"/>
                </a:lnTo>
                <a:lnTo>
                  <a:pt x="91440" y="68580"/>
                </a:lnTo>
                <a:lnTo>
                  <a:pt x="99060" y="68580"/>
                </a:lnTo>
                <a:lnTo>
                  <a:pt x="106680" y="68580"/>
                </a:lnTo>
                <a:lnTo>
                  <a:pt x="106680" y="68580"/>
                </a:lnTo>
                <a:lnTo>
                  <a:pt x="114301" y="68580"/>
                </a:lnTo>
                <a:lnTo>
                  <a:pt x="114301" y="76200"/>
                </a:lnTo>
                <a:lnTo>
                  <a:pt x="114301" y="76200"/>
                </a:lnTo>
                <a:lnTo>
                  <a:pt x="121920" y="76200"/>
                </a:lnTo>
                <a:lnTo>
                  <a:pt x="121920" y="83820"/>
                </a:lnTo>
                <a:lnTo>
                  <a:pt x="121920" y="91440"/>
                </a:lnTo>
                <a:lnTo>
                  <a:pt x="114301" y="91440"/>
                </a:lnTo>
                <a:lnTo>
                  <a:pt x="114301" y="99060"/>
                </a:lnTo>
                <a:lnTo>
                  <a:pt x="106680" y="106680"/>
                </a:lnTo>
                <a:lnTo>
                  <a:pt x="106680" y="114300"/>
                </a:lnTo>
                <a:lnTo>
                  <a:pt x="99060" y="114300"/>
                </a:lnTo>
                <a:lnTo>
                  <a:pt x="91440" y="121920"/>
                </a:lnTo>
                <a:lnTo>
                  <a:pt x="91440" y="129540"/>
                </a:lnTo>
                <a:lnTo>
                  <a:pt x="83820" y="129540"/>
                </a:lnTo>
                <a:lnTo>
                  <a:pt x="83820" y="137160"/>
                </a:lnTo>
                <a:lnTo>
                  <a:pt x="83820" y="137160"/>
                </a:lnTo>
                <a:lnTo>
                  <a:pt x="83820" y="137160"/>
                </a:lnTo>
                <a:lnTo>
                  <a:pt x="83820" y="144780"/>
                </a:lnTo>
                <a:lnTo>
                  <a:pt x="83820" y="1447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591300" y="2377440"/>
            <a:ext cx="68581" cy="99061"/>
          </a:xfrm>
          <a:custGeom>
            <a:avLst/>
            <a:gdLst/>
            <a:ahLst/>
            <a:cxnLst/>
            <a:rect l="0" t="0" r="0" b="0"/>
            <a:pathLst>
              <a:path w="68581" h="99061">
                <a:moveTo>
                  <a:pt x="38100" y="0"/>
                </a:moveTo>
                <a:lnTo>
                  <a:pt x="3810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22861" y="0"/>
                </a:lnTo>
                <a:lnTo>
                  <a:pt x="22861" y="7620"/>
                </a:lnTo>
                <a:lnTo>
                  <a:pt x="22861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1440"/>
                </a:lnTo>
                <a:lnTo>
                  <a:pt x="0" y="99060"/>
                </a:lnTo>
                <a:lnTo>
                  <a:pt x="7620" y="99060"/>
                </a:lnTo>
                <a:lnTo>
                  <a:pt x="7620" y="99060"/>
                </a:lnTo>
                <a:lnTo>
                  <a:pt x="15240" y="99060"/>
                </a:lnTo>
                <a:lnTo>
                  <a:pt x="15240" y="91440"/>
                </a:lnTo>
                <a:lnTo>
                  <a:pt x="22861" y="91440"/>
                </a:lnTo>
                <a:lnTo>
                  <a:pt x="30480" y="83820"/>
                </a:lnTo>
                <a:lnTo>
                  <a:pt x="38100" y="76200"/>
                </a:lnTo>
                <a:lnTo>
                  <a:pt x="45720" y="68580"/>
                </a:lnTo>
                <a:lnTo>
                  <a:pt x="53340" y="60960"/>
                </a:lnTo>
                <a:lnTo>
                  <a:pt x="60961" y="53340"/>
                </a:lnTo>
                <a:lnTo>
                  <a:pt x="60961" y="45720"/>
                </a:lnTo>
                <a:lnTo>
                  <a:pt x="68580" y="38100"/>
                </a:lnTo>
                <a:lnTo>
                  <a:pt x="68580" y="38100"/>
                </a:lnTo>
                <a:lnTo>
                  <a:pt x="68580" y="30480"/>
                </a:lnTo>
                <a:lnTo>
                  <a:pt x="68580" y="30480"/>
                </a:lnTo>
                <a:lnTo>
                  <a:pt x="68580" y="22860"/>
                </a:lnTo>
                <a:lnTo>
                  <a:pt x="68580" y="22860"/>
                </a:lnTo>
                <a:lnTo>
                  <a:pt x="60961" y="22860"/>
                </a:lnTo>
                <a:lnTo>
                  <a:pt x="60961" y="30480"/>
                </a:lnTo>
                <a:lnTo>
                  <a:pt x="60961" y="30480"/>
                </a:lnTo>
                <a:lnTo>
                  <a:pt x="53340" y="38100"/>
                </a:lnTo>
                <a:lnTo>
                  <a:pt x="53340" y="38100"/>
                </a:lnTo>
                <a:lnTo>
                  <a:pt x="45720" y="45720"/>
                </a:lnTo>
                <a:lnTo>
                  <a:pt x="45720" y="53340"/>
                </a:lnTo>
                <a:lnTo>
                  <a:pt x="45720" y="60960"/>
                </a:lnTo>
                <a:lnTo>
                  <a:pt x="45720" y="60960"/>
                </a:lnTo>
                <a:lnTo>
                  <a:pt x="45720" y="68580"/>
                </a:lnTo>
                <a:lnTo>
                  <a:pt x="45720" y="68580"/>
                </a:lnTo>
                <a:lnTo>
                  <a:pt x="45720" y="76200"/>
                </a:lnTo>
                <a:lnTo>
                  <a:pt x="53340" y="76200"/>
                </a:lnTo>
                <a:lnTo>
                  <a:pt x="60961" y="76200"/>
                </a:lnTo>
                <a:lnTo>
                  <a:pt x="60961" y="76200"/>
                </a:lnTo>
                <a:lnTo>
                  <a:pt x="68580" y="76200"/>
                </a:lnTo>
                <a:lnTo>
                  <a:pt x="68580" y="762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6012180" y="3139440"/>
            <a:ext cx="441961" cy="106681"/>
          </a:xfrm>
          <a:custGeom>
            <a:avLst/>
            <a:gdLst/>
            <a:ahLst/>
            <a:cxnLst/>
            <a:rect l="0" t="0" r="0" b="0"/>
            <a:pathLst>
              <a:path w="441961" h="10668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  <a:lnTo>
                  <a:pt x="0" y="3048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22860" y="60960"/>
                </a:lnTo>
                <a:lnTo>
                  <a:pt x="30480" y="68580"/>
                </a:lnTo>
                <a:lnTo>
                  <a:pt x="38100" y="68580"/>
                </a:lnTo>
                <a:lnTo>
                  <a:pt x="45720" y="76200"/>
                </a:lnTo>
                <a:lnTo>
                  <a:pt x="60960" y="76200"/>
                </a:lnTo>
                <a:lnTo>
                  <a:pt x="68580" y="83820"/>
                </a:lnTo>
                <a:lnTo>
                  <a:pt x="83820" y="83820"/>
                </a:lnTo>
                <a:lnTo>
                  <a:pt x="99060" y="83820"/>
                </a:lnTo>
                <a:lnTo>
                  <a:pt x="106680" y="83820"/>
                </a:lnTo>
                <a:lnTo>
                  <a:pt x="129540" y="83820"/>
                </a:lnTo>
                <a:lnTo>
                  <a:pt x="137160" y="83820"/>
                </a:lnTo>
                <a:lnTo>
                  <a:pt x="152400" y="83820"/>
                </a:lnTo>
                <a:lnTo>
                  <a:pt x="167640" y="76200"/>
                </a:lnTo>
                <a:lnTo>
                  <a:pt x="182880" y="76200"/>
                </a:lnTo>
                <a:lnTo>
                  <a:pt x="190500" y="68580"/>
                </a:lnTo>
                <a:lnTo>
                  <a:pt x="205740" y="68580"/>
                </a:lnTo>
                <a:lnTo>
                  <a:pt x="213360" y="60960"/>
                </a:lnTo>
                <a:lnTo>
                  <a:pt x="228600" y="60960"/>
                </a:lnTo>
                <a:lnTo>
                  <a:pt x="236220" y="53340"/>
                </a:lnTo>
                <a:lnTo>
                  <a:pt x="251460" y="53340"/>
                </a:lnTo>
                <a:lnTo>
                  <a:pt x="259080" y="45720"/>
                </a:lnTo>
                <a:lnTo>
                  <a:pt x="274320" y="45720"/>
                </a:lnTo>
                <a:lnTo>
                  <a:pt x="281940" y="38100"/>
                </a:lnTo>
                <a:lnTo>
                  <a:pt x="289560" y="38100"/>
                </a:lnTo>
                <a:lnTo>
                  <a:pt x="297180" y="38100"/>
                </a:lnTo>
                <a:lnTo>
                  <a:pt x="304800" y="38100"/>
                </a:lnTo>
                <a:lnTo>
                  <a:pt x="320040" y="38100"/>
                </a:lnTo>
                <a:lnTo>
                  <a:pt x="327660" y="38100"/>
                </a:lnTo>
                <a:lnTo>
                  <a:pt x="335280" y="38100"/>
                </a:lnTo>
                <a:lnTo>
                  <a:pt x="342900" y="45720"/>
                </a:lnTo>
                <a:lnTo>
                  <a:pt x="350520" y="53340"/>
                </a:lnTo>
                <a:lnTo>
                  <a:pt x="358140" y="53340"/>
                </a:lnTo>
                <a:lnTo>
                  <a:pt x="373380" y="60960"/>
                </a:lnTo>
                <a:lnTo>
                  <a:pt x="381000" y="60960"/>
                </a:lnTo>
                <a:lnTo>
                  <a:pt x="388620" y="68580"/>
                </a:lnTo>
                <a:lnTo>
                  <a:pt x="396240" y="76200"/>
                </a:lnTo>
                <a:lnTo>
                  <a:pt x="403860" y="83820"/>
                </a:lnTo>
                <a:lnTo>
                  <a:pt x="411480" y="83820"/>
                </a:lnTo>
                <a:lnTo>
                  <a:pt x="419100" y="91440"/>
                </a:lnTo>
                <a:lnTo>
                  <a:pt x="426720" y="91440"/>
                </a:lnTo>
                <a:lnTo>
                  <a:pt x="434340" y="99060"/>
                </a:lnTo>
                <a:lnTo>
                  <a:pt x="441960" y="106680"/>
                </a:lnTo>
                <a:lnTo>
                  <a:pt x="441960" y="1066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0" name="Freeform 5119"/>
          <p:cNvSpPr/>
          <p:nvPr/>
        </p:nvSpPr>
        <p:spPr>
          <a:xfrm>
            <a:off x="6438900" y="3139440"/>
            <a:ext cx="304801" cy="152401"/>
          </a:xfrm>
          <a:custGeom>
            <a:avLst/>
            <a:gdLst/>
            <a:ahLst/>
            <a:cxnLst/>
            <a:rect l="0" t="0" r="0" b="0"/>
            <a:pathLst>
              <a:path w="304801" h="152401">
                <a:moveTo>
                  <a:pt x="304800" y="0"/>
                </a:moveTo>
                <a:lnTo>
                  <a:pt x="304800" y="0"/>
                </a:lnTo>
                <a:lnTo>
                  <a:pt x="304800" y="0"/>
                </a:lnTo>
                <a:lnTo>
                  <a:pt x="304800" y="7620"/>
                </a:lnTo>
                <a:lnTo>
                  <a:pt x="304800" y="7620"/>
                </a:lnTo>
                <a:lnTo>
                  <a:pt x="304800" y="7620"/>
                </a:lnTo>
                <a:lnTo>
                  <a:pt x="304800" y="7620"/>
                </a:lnTo>
                <a:lnTo>
                  <a:pt x="304800" y="15240"/>
                </a:lnTo>
                <a:lnTo>
                  <a:pt x="304800" y="15240"/>
                </a:lnTo>
                <a:lnTo>
                  <a:pt x="297180" y="22860"/>
                </a:lnTo>
                <a:lnTo>
                  <a:pt x="297180" y="22860"/>
                </a:lnTo>
                <a:lnTo>
                  <a:pt x="297180" y="30480"/>
                </a:lnTo>
                <a:lnTo>
                  <a:pt x="289561" y="38100"/>
                </a:lnTo>
                <a:lnTo>
                  <a:pt x="289561" y="45720"/>
                </a:lnTo>
                <a:lnTo>
                  <a:pt x="289561" y="53340"/>
                </a:lnTo>
                <a:lnTo>
                  <a:pt x="281940" y="53340"/>
                </a:lnTo>
                <a:lnTo>
                  <a:pt x="274320" y="60960"/>
                </a:lnTo>
                <a:lnTo>
                  <a:pt x="274320" y="68580"/>
                </a:lnTo>
                <a:lnTo>
                  <a:pt x="266700" y="76200"/>
                </a:lnTo>
                <a:lnTo>
                  <a:pt x="266700" y="83820"/>
                </a:lnTo>
                <a:lnTo>
                  <a:pt x="259080" y="91440"/>
                </a:lnTo>
                <a:lnTo>
                  <a:pt x="259080" y="99060"/>
                </a:lnTo>
                <a:lnTo>
                  <a:pt x="251461" y="99060"/>
                </a:lnTo>
                <a:lnTo>
                  <a:pt x="243840" y="106680"/>
                </a:lnTo>
                <a:lnTo>
                  <a:pt x="236220" y="106680"/>
                </a:lnTo>
                <a:lnTo>
                  <a:pt x="228600" y="114300"/>
                </a:lnTo>
                <a:lnTo>
                  <a:pt x="220980" y="114300"/>
                </a:lnTo>
                <a:lnTo>
                  <a:pt x="213361" y="114300"/>
                </a:lnTo>
                <a:lnTo>
                  <a:pt x="205740" y="114300"/>
                </a:lnTo>
                <a:lnTo>
                  <a:pt x="190500" y="114300"/>
                </a:lnTo>
                <a:lnTo>
                  <a:pt x="182880" y="114300"/>
                </a:lnTo>
                <a:lnTo>
                  <a:pt x="167640" y="114300"/>
                </a:lnTo>
                <a:lnTo>
                  <a:pt x="160020" y="114300"/>
                </a:lnTo>
                <a:lnTo>
                  <a:pt x="144780" y="106680"/>
                </a:lnTo>
                <a:lnTo>
                  <a:pt x="137161" y="106680"/>
                </a:lnTo>
                <a:lnTo>
                  <a:pt x="121920" y="99060"/>
                </a:lnTo>
                <a:lnTo>
                  <a:pt x="114300" y="99060"/>
                </a:lnTo>
                <a:lnTo>
                  <a:pt x="106680" y="91440"/>
                </a:lnTo>
                <a:lnTo>
                  <a:pt x="99061" y="91440"/>
                </a:lnTo>
                <a:lnTo>
                  <a:pt x="83820" y="91440"/>
                </a:lnTo>
                <a:lnTo>
                  <a:pt x="76200" y="83820"/>
                </a:lnTo>
                <a:lnTo>
                  <a:pt x="68580" y="83820"/>
                </a:lnTo>
                <a:lnTo>
                  <a:pt x="60960" y="83820"/>
                </a:lnTo>
                <a:lnTo>
                  <a:pt x="53340" y="83820"/>
                </a:lnTo>
                <a:lnTo>
                  <a:pt x="45720" y="83820"/>
                </a:lnTo>
                <a:lnTo>
                  <a:pt x="38100" y="83820"/>
                </a:lnTo>
                <a:lnTo>
                  <a:pt x="30480" y="91440"/>
                </a:lnTo>
                <a:lnTo>
                  <a:pt x="30480" y="91440"/>
                </a:lnTo>
                <a:lnTo>
                  <a:pt x="22860" y="91440"/>
                </a:lnTo>
                <a:lnTo>
                  <a:pt x="15240" y="99060"/>
                </a:lnTo>
                <a:lnTo>
                  <a:pt x="15240" y="106680"/>
                </a:lnTo>
                <a:lnTo>
                  <a:pt x="15240" y="106680"/>
                </a:lnTo>
                <a:lnTo>
                  <a:pt x="7620" y="114300"/>
                </a:lnTo>
                <a:lnTo>
                  <a:pt x="7620" y="114300"/>
                </a:lnTo>
                <a:lnTo>
                  <a:pt x="7620" y="121920"/>
                </a:lnTo>
                <a:lnTo>
                  <a:pt x="0" y="129540"/>
                </a:lnTo>
                <a:lnTo>
                  <a:pt x="0" y="129540"/>
                </a:lnTo>
                <a:lnTo>
                  <a:pt x="0" y="13716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1" name="Freeform 5120"/>
          <p:cNvSpPr/>
          <p:nvPr/>
        </p:nvSpPr>
        <p:spPr>
          <a:xfrm>
            <a:off x="6256020" y="3352800"/>
            <a:ext cx="121921" cy="60961"/>
          </a:xfrm>
          <a:custGeom>
            <a:avLst/>
            <a:gdLst/>
            <a:ahLst/>
            <a:cxnLst/>
            <a:rect l="0" t="0" r="0" b="0"/>
            <a:pathLst>
              <a:path w="121921" h="6096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15240" y="15240"/>
                </a:lnTo>
                <a:lnTo>
                  <a:pt x="15240" y="2286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53340"/>
                </a:lnTo>
                <a:lnTo>
                  <a:pt x="15240" y="53340"/>
                </a:lnTo>
                <a:lnTo>
                  <a:pt x="22860" y="53340"/>
                </a:lnTo>
                <a:lnTo>
                  <a:pt x="38100" y="60960"/>
                </a:lnTo>
                <a:lnTo>
                  <a:pt x="45720" y="60960"/>
                </a:lnTo>
                <a:lnTo>
                  <a:pt x="60960" y="60960"/>
                </a:lnTo>
                <a:lnTo>
                  <a:pt x="76200" y="60960"/>
                </a:lnTo>
                <a:lnTo>
                  <a:pt x="91440" y="60960"/>
                </a:lnTo>
                <a:lnTo>
                  <a:pt x="99060" y="53340"/>
                </a:lnTo>
                <a:lnTo>
                  <a:pt x="121920" y="53340"/>
                </a:lnTo>
                <a:lnTo>
                  <a:pt x="121920" y="533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5" name="Freeform 5124"/>
          <p:cNvSpPr/>
          <p:nvPr/>
        </p:nvSpPr>
        <p:spPr>
          <a:xfrm>
            <a:off x="6355080" y="3337560"/>
            <a:ext cx="45721" cy="190501"/>
          </a:xfrm>
          <a:custGeom>
            <a:avLst/>
            <a:gdLst/>
            <a:ahLst/>
            <a:cxnLst/>
            <a:rect l="0" t="0" r="0" b="0"/>
            <a:pathLst>
              <a:path w="45721" h="190501">
                <a:moveTo>
                  <a:pt x="4572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2286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7620" y="68580"/>
                </a:lnTo>
                <a:lnTo>
                  <a:pt x="7620" y="76200"/>
                </a:lnTo>
                <a:lnTo>
                  <a:pt x="0" y="91440"/>
                </a:lnTo>
                <a:lnTo>
                  <a:pt x="0" y="106680"/>
                </a:lnTo>
                <a:lnTo>
                  <a:pt x="0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0" y="167640"/>
                </a:lnTo>
                <a:lnTo>
                  <a:pt x="0" y="190500"/>
                </a:lnTo>
                <a:lnTo>
                  <a:pt x="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6" name="Freeform 5125"/>
          <p:cNvSpPr/>
          <p:nvPr/>
        </p:nvSpPr>
        <p:spPr>
          <a:xfrm>
            <a:off x="6652261" y="2225040"/>
            <a:ext cx="7620" cy="22861"/>
          </a:xfrm>
          <a:custGeom>
            <a:avLst/>
            <a:gdLst/>
            <a:ahLst/>
            <a:cxnLst/>
            <a:rect l="0" t="0" r="0" b="0"/>
            <a:pathLst>
              <a:path w="7620" h="22861">
                <a:moveTo>
                  <a:pt x="7619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7" name="Freeform 5126"/>
          <p:cNvSpPr/>
          <p:nvPr/>
        </p:nvSpPr>
        <p:spPr>
          <a:xfrm>
            <a:off x="6598920" y="2346960"/>
            <a:ext cx="1" cy="30481"/>
          </a:xfrm>
          <a:custGeom>
            <a:avLst/>
            <a:gdLst/>
            <a:ahLst/>
            <a:cxnLst/>
            <a:rect l="0" t="0" r="0" b="0"/>
            <a:pathLst>
              <a:path w="1" h="3048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8" name="Freeform 5127"/>
          <p:cNvSpPr/>
          <p:nvPr/>
        </p:nvSpPr>
        <p:spPr>
          <a:xfrm>
            <a:off x="6530340" y="2446020"/>
            <a:ext cx="15241" cy="38101"/>
          </a:xfrm>
          <a:custGeom>
            <a:avLst/>
            <a:gdLst/>
            <a:ahLst/>
            <a:cxnLst/>
            <a:rect l="0" t="0" r="0" b="0"/>
            <a:pathLst>
              <a:path w="15241" h="38101">
                <a:moveTo>
                  <a:pt x="15240" y="0"/>
                </a:moveTo>
                <a:lnTo>
                  <a:pt x="15240" y="0"/>
                </a:lnTo>
                <a:lnTo>
                  <a:pt x="7621" y="7620"/>
                </a:lnTo>
                <a:lnTo>
                  <a:pt x="7621" y="7620"/>
                </a:lnTo>
                <a:lnTo>
                  <a:pt x="7621" y="15240"/>
                </a:lnTo>
                <a:lnTo>
                  <a:pt x="7621" y="22860"/>
                </a:lnTo>
                <a:lnTo>
                  <a:pt x="0" y="38100"/>
                </a:lnTo>
                <a:lnTo>
                  <a:pt x="0" y="38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9" name="Freeform 5128"/>
          <p:cNvSpPr/>
          <p:nvPr/>
        </p:nvSpPr>
        <p:spPr>
          <a:xfrm>
            <a:off x="6484620" y="2583180"/>
            <a:ext cx="15241" cy="30481"/>
          </a:xfrm>
          <a:custGeom>
            <a:avLst/>
            <a:gdLst/>
            <a:ahLst/>
            <a:cxnLst/>
            <a:rect l="0" t="0" r="0" b="0"/>
            <a:pathLst>
              <a:path w="15241" h="30481">
                <a:moveTo>
                  <a:pt x="15240" y="0"/>
                </a:moveTo>
                <a:lnTo>
                  <a:pt x="762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0" name="Freeform 5129"/>
          <p:cNvSpPr/>
          <p:nvPr/>
        </p:nvSpPr>
        <p:spPr>
          <a:xfrm>
            <a:off x="6438900" y="2682240"/>
            <a:ext cx="15241" cy="45721"/>
          </a:xfrm>
          <a:custGeom>
            <a:avLst/>
            <a:gdLst/>
            <a:ahLst/>
            <a:cxnLst/>
            <a:rect l="0" t="0" r="0" b="0"/>
            <a:pathLst>
              <a:path w="15241" h="45721">
                <a:moveTo>
                  <a:pt x="15240" y="7620"/>
                </a:move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0" y="22860"/>
                </a:lnTo>
                <a:lnTo>
                  <a:pt x="0" y="38100"/>
                </a:lnTo>
                <a:lnTo>
                  <a:pt x="0" y="45720"/>
                </a:lnTo>
                <a:lnTo>
                  <a:pt x="0" y="457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1" name="Freeform 5130"/>
          <p:cNvSpPr/>
          <p:nvPr/>
        </p:nvSpPr>
        <p:spPr>
          <a:xfrm>
            <a:off x="6400800" y="2804160"/>
            <a:ext cx="15241" cy="45721"/>
          </a:xfrm>
          <a:custGeom>
            <a:avLst/>
            <a:gdLst/>
            <a:ahLst/>
            <a:cxnLst/>
            <a:rect l="0" t="0" r="0" b="0"/>
            <a:pathLst>
              <a:path w="15241" h="45721">
                <a:moveTo>
                  <a:pt x="15240" y="0"/>
                </a:moveTo>
                <a:lnTo>
                  <a:pt x="1524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38100"/>
                </a:lnTo>
                <a:lnTo>
                  <a:pt x="0" y="45720"/>
                </a:lnTo>
                <a:lnTo>
                  <a:pt x="0" y="457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2" name="Freeform 5131"/>
          <p:cNvSpPr/>
          <p:nvPr/>
        </p:nvSpPr>
        <p:spPr>
          <a:xfrm>
            <a:off x="6370320" y="2910840"/>
            <a:ext cx="15241" cy="38101"/>
          </a:xfrm>
          <a:custGeom>
            <a:avLst/>
            <a:gdLst/>
            <a:ahLst/>
            <a:cxnLst/>
            <a:rect l="0" t="0" r="0" b="0"/>
            <a:pathLst>
              <a:path w="15241" h="3810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0" y="15240"/>
                </a:lnTo>
                <a:lnTo>
                  <a:pt x="0" y="22860"/>
                </a:lnTo>
                <a:lnTo>
                  <a:pt x="0" y="38100"/>
                </a:lnTo>
                <a:lnTo>
                  <a:pt x="0" y="38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3" name="Freeform 5132"/>
          <p:cNvSpPr/>
          <p:nvPr/>
        </p:nvSpPr>
        <p:spPr>
          <a:xfrm>
            <a:off x="6370320" y="2964180"/>
            <a:ext cx="1" cy="7621"/>
          </a:xfrm>
          <a:custGeom>
            <a:avLst/>
            <a:gdLst/>
            <a:ahLst/>
            <a:cxnLst/>
            <a:rect l="0" t="0" r="0" b="0"/>
            <a:pathLst>
              <a:path w="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4" name="Freeform 5133"/>
          <p:cNvSpPr/>
          <p:nvPr/>
        </p:nvSpPr>
        <p:spPr>
          <a:xfrm>
            <a:off x="6096000" y="3581400"/>
            <a:ext cx="167641" cy="106681"/>
          </a:xfrm>
          <a:custGeom>
            <a:avLst/>
            <a:gdLst/>
            <a:ahLst/>
            <a:cxnLst/>
            <a:rect l="0" t="0" r="0" b="0"/>
            <a:pathLst>
              <a:path w="167641" h="106681">
                <a:moveTo>
                  <a:pt x="106680" y="0"/>
                </a:move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99060" y="0"/>
                </a:lnTo>
                <a:lnTo>
                  <a:pt x="99060" y="0"/>
                </a:lnTo>
                <a:lnTo>
                  <a:pt x="91440" y="0"/>
                </a:lnTo>
                <a:lnTo>
                  <a:pt x="83820" y="0"/>
                </a:lnTo>
                <a:lnTo>
                  <a:pt x="68580" y="7620"/>
                </a:lnTo>
                <a:lnTo>
                  <a:pt x="53340" y="7620"/>
                </a:lnTo>
                <a:lnTo>
                  <a:pt x="45720" y="15240"/>
                </a:lnTo>
                <a:lnTo>
                  <a:pt x="30480" y="22860"/>
                </a:lnTo>
                <a:lnTo>
                  <a:pt x="22860" y="30480"/>
                </a:lnTo>
                <a:lnTo>
                  <a:pt x="7620" y="38100"/>
                </a:lnTo>
                <a:lnTo>
                  <a:pt x="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15240" y="91440"/>
                </a:lnTo>
                <a:lnTo>
                  <a:pt x="22860" y="99060"/>
                </a:lnTo>
                <a:lnTo>
                  <a:pt x="38100" y="106680"/>
                </a:lnTo>
                <a:lnTo>
                  <a:pt x="53340" y="106680"/>
                </a:lnTo>
                <a:lnTo>
                  <a:pt x="76200" y="106680"/>
                </a:lnTo>
                <a:lnTo>
                  <a:pt x="91440" y="106680"/>
                </a:lnTo>
                <a:lnTo>
                  <a:pt x="106680" y="106680"/>
                </a:lnTo>
                <a:lnTo>
                  <a:pt x="121920" y="106680"/>
                </a:lnTo>
                <a:lnTo>
                  <a:pt x="137160" y="99060"/>
                </a:lnTo>
                <a:lnTo>
                  <a:pt x="152400" y="91440"/>
                </a:lnTo>
                <a:lnTo>
                  <a:pt x="160020" y="83820"/>
                </a:lnTo>
                <a:lnTo>
                  <a:pt x="167640" y="76200"/>
                </a:lnTo>
                <a:lnTo>
                  <a:pt x="167640" y="68580"/>
                </a:lnTo>
                <a:lnTo>
                  <a:pt x="167640" y="60960"/>
                </a:lnTo>
                <a:lnTo>
                  <a:pt x="167640" y="53340"/>
                </a:lnTo>
                <a:lnTo>
                  <a:pt x="167640" y="45720"/>
                </a:lnTo>
                <a:lnTo>
                  <a:pt x="160020" y="38100"/>
                </a:lnTo>
                <a:lnTo>
                  <a:pt x="160020" y="30480"/>
                </a:lnTo>
                <a:lnTo>
                  <a:pt x="152400" y="22860"/>
                </a:lnTo>
                <a:lnTo>
                  <a:pt x="15240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5" name="Freeform 5134"/>
          <p:cNvSpPr/>
          <p:nvPr/>
        </p:nvSpPr>
        <p:spPr>
          <a:xfrm>
            <a:off x="6301740" y="3642360"/>
            <a:ext cx="22861" cy="106681"/>
          </a:xfrm>
          <a:custGeom>
            <a:avLst/>
            <a:gdLst/>
            <a:ahLst/>
            <a:cxnLst/>
            <a:rect l="0" t="0" r="0" b="0"/>
            <a:pathLst>
              <a:path w="22861" h="10668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45720"/>
                </a:lnTo>
                <a:lnTo>
                  <a:pt x="7620" y="45720"/>
                </a:lnTo>
                <a:lnTo>
                  <a:pt x="7620" y="6096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83820"/>
                </a:lnTo>
                <a:lnTo>
                  <a:pt x="7620" y="91440"/>
                </a:lnTo>
                <a:lnTo>
                  <a:pt x="15240" y="99060"/>
                </a:lnTo>
                <a:lnTo>
                  <a:pt x="15240" y="106680"/>
                </a:lnTo>
                <a:lnTo>
                  <a:pt x="15240" y="106680"/>
                </a:lnTo>
                <a:lnTo>
                  <a:pt x="15240" y="106680"/>
                </a:lnTo>
                <a:lnTo>
                  <a:pt x="15240" y="106680"/>
                </a:lnTo>
                <a:lnTo>
                  <a:pt x="22860" y="99060"/>
                </a:lnTo>
                <a:lnTo>
                  <a:pt x="22860" y="91440"/>
                </a:lnTo>
                <a:lnTo>
                  <a:pt x="22860" y="83820"/>
                </a:lnTo>
                <a:lnTo>
                  <a:pt x="22860" y="76200"/>
                </a:lnTo>
                <a:lnTo>
                  <a:pt x="22860" y="68580"/>
                </a:lnTo>
                <a:lnTo>
                  <a:pt x="22860" y="53340"/>
                </a:lnTo>
                <a:lnTo>
                  <a:pt x="22860" y="38100"/>
                </a:lnTo>
                <a:lnTo>
                  <a:pt x="22860" y="38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6" name="Freeform 5135"/>
          <p:cNvSpPr/>
          <p:nvPr/>
        </p:nvSpPr>
        <p:spPr>
          <a:xfrm>
            <a:off x="6309360" y="3604260"/>
            <a:ext cx="106681" cy="60961"/>
          </a:xfrm>
          <a:custGeom>
            <a:avLst/>
            <a:gdLst/>
            <a:ahLst/>
            <a:cxnLst/>
            <a:rect l="0" t="0" r="0" b="0"/>
            <a:pathLst>
              <a:path w="106681" h="60961">
                <a:moveTo>
                  <a:pt x="15240" y="22860"/>
                </a:moveTo>
                <a:lnTo>
                  <a:pt x="15240" y="15240"/>
                </a:lnTo>
                <a:lnTo>
                  <a:pt x="22860" y="7620"/>
                </a:lnTo>
                <a:lnTo>
                  <a:pt x="30480" y="0"/>
                </a:lnTo>
                <a:lnTo>
                  <a:pt x="3810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7620"/>
                </a:lnTo>
                <a:lnTo>
                  <a:pt x="83820" y="15240"/>
                </a:lnTo>
                <a:lnTo>
                  <a:pt x="91440" y="15240"/>
                </a:lnTo>
                <a:lnTo>
                  <a:pt x="99060" y="22860"/>
                </a:lnTo>
                <a:lnTo>
                  <a:pt x="99060" y="30480"/>
                </a:lnTo>
                <a:lnTo>
                  <a:pt x="106680" y="38100"/>
                </a:lnTo>
                <a:lnTo>
                  <a:pt x="106680" y="45720"/>
                </a:lnTo>
                <a:lnTo>
                  <a:pt x="99060" y="45720"/>
                </a:lnTo>
                <a:lnTo>
                  <a:pt x="91440" y="53340"/>
                </a:lnTo>
                <a:lnTo>
                  <a:pt x="83820" y="53340"/>
                </a:lnTo>
                <a:lnTo>
                  <a:pt x="68580" y="60960"/>
                </a:lnTo>
                <a:lnTo>
                  <a:pt x="53340" y="60960"/>
                </a:lnTo>
                <a:lnTo>
                  <a:pt x="45720" y="60960"/>
                </a:lnTo>
                <a:lnTo>
                  <a:pt x="30480" y="60960"/>
                </a:lnTo>
                <a:lnTo>
                  <a:pt x="22860" y="60960"/>
                </a:lnTo>
                <a:lnTo>
                  <a:pt x="15240" y="53340"/>
                </a:lnTo>
                <a:lnTo>
                  <a:pt x="0" y="53340"/>
                </a:lnTo>
                <a:lnTo>
                  <a:pt x="0" y="533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7" name="Freeform 5136"/>
          <p:cNvSpPr/>
          <p:nvPr/>
        </p:nvSpPr>
        <p:spPr>
          <a:xfrm>
            <a:off x="6438900" y="3589020"/>
            <a:ext cx="99062" cy="106681"/>
          </a:xfrm>
          <a:custGeom>
            <a:avLst/>
            <a:gdLst/>
            <a:ahLst/>
            <a:cxnLst/>
            <a:rect l="0" t="0" r="0" b="0"/>
            <a:pathLst>
              <a:path w="99062" h="10668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68580"/>
                </a:lnTo>
                <a:lnTo>
                  <a:pt x="15240" y="76200"/>
                </a:lnTo>
                <a:lnTo>
                  <a:pt x="15240" y="83820"/>
                </a:lnTo>
                <a:lnTo>
                  <a:pt x="15240" y="91440"/>
                </a:lnTo>
                <a:lnTo>
                  <a:pt x="15240" y="99060"/>
                </a:lnTo>
                <a:lnTo>
                  <a:pt x="15240" y="99060"/>
                </a:lnTo>
                <a:lnTo>
                  <a:pt x="15240" y="106680"/>
                </a:lnTo>
                <a:lnTo>
                  <a:pt x="15240" y="106680"/>
                </a:lnTo>
                <a:lnTo>
                  <a:pt x="15240" y="106680"/>
                </a:lnTo>
                <a:lnTo>
                  <a:pt x="7620" y="106680"/>
                </a:lnTo>
                <a:lnTo>
                  <a:pt x="7620" y="99060"/>
                </a:lnTo>
                <a:lnTo>
                  <a:pt x="7620" y="99060"/>
                </a:lnTo>
                <a:lnTo>
                  <a:pt x="0" y="83820"/>
                </a:lnTo>
                <a:lnTo>
                  <a:pt x="0" y="76200"/>
                </a:lnTo>
                <a:lnTo>
                  <a:pt x="0" y="68580"/>
                </a:lnTo>
                <a:lnTo>
                  <a:pt x="0" y="60960"/>
                </a:lnTo>
                <a:lnTo>
                  <a:pt x="0" y="45720"/>
                </a:lnTo>
                <a:lnTo>
                  <a:pt x="0" y="38100"/>
                </a:lnTo>
                <a:lnTo>
                  <a:pt x="0" y="22860"/>
                </a:lnTo>
                <a:lnTo>
                  <a:pt x="7620" y="15240"/>
                </a:lnTo>
                <a:lnTo>
                  <a:pt x="15240" y="762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7620"/>
                </a:lnTo>
                <a:lnTo>
                  <a:pt x="91440" y="15240"/>
                </a:lnTo>
                <a:lnTo>
                  <a:pt x="99061" y="15240"/>
                </a:lnTo>
                <a:lnTo>
                  <a:pt x="99061" y="30480"/>
                </a:lnTo>
                <a:lnTo>
                  <a:pt x="99061" y="38100"/>
                </a:lnTo>
                <a:lnTo>
                  <a:pt x="99061" y="45720"/>
                </a:lnTo>
                <a:lnTo>
                  <a:pt x="99061" y="53340"/>
                </a:lnTo>
                <a:lnTo>
                  <a:pt x="91440" y="60960"/>
                </a:lnTo>
                <a:lnTo>
                  <a:pt x="83820" y="68580"/>
                </a:lnTo>
                <a:lnTo>
                  <a:pt x="76200" y="68580"/>
                </a:lnTo>
                <a:lnTo>
                  <a:pt x="68580" y="76200"/>
                </a:lnTo>
                <a:lnTo>
                  <a:pt x="60960" y="83820"/>
                </a:lnTo>
                <a:lnTo>
                  <a:pt x="53340" y="83820"/>
                </a:lnTo>
                <a:lnTo>
                  <a:pt x="45720" y="83820"/>
                </a:lnTo>
                <a:lnTo>
                  <a:pt x="30480" y="83820"/>
                </a:lnTo>
                <a:lnTo>
                  <a:pt x="22860" y="76200"/>
                </a:lnTo>
                <a:lnTo>
                  <a:pt x="22860" y="762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8" name="Freeform 5137"/>
          <p:cNvSpPr/>
          <p:nvPr/>
        </p:nvSpPr>
        <p:spPr>
          <a:xfrm>
            <a:off x="5852160" y="3825240"/>
            <a:ext cx="243841" cy="266701"/>
          </a:xfrm>
          <a:custGeom>
            <a:avLst/>
            <a:gdLst/>
            <a:ahLst/>
            <a:cxnLst/>
            <a:rect l="0" t="0" r="0" b="0"/>
            <a:pathLst>
              <a:path w="243841" h="266701">
                <a:moveTo>
                  <a:pt x="91440" y="7620"/>
                </a:moveTo>
                <a:lnTo>
                  <a:pt x="91440" y="762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7620"/>
                </a:lnTo>
                <a:lnTo>
                  <a:pt x="99060" y="7620"/>
                </a:lnTo>
                <a:lnTo>
                  <a:pt x="91440" y="15240"/>
                </a:lnTo>
                <a:lnTo>
                  <a:pt x="91440" y="22860"/>
                </a:lnTo>
                <a:lnTo>
                  <a:pt x="83820" y="30480"/>
                </a:lnTo>
                <a:lnTo>
                  <a:pt x="76200" y="38100"/>
                </a:lnTo>
                <a:lnTo>
                  <a:pt x="68580" y="53340"/>
                </a:lnTo>
                <a:lnTo>
                  <a:pt x="60960" y="60960"/>
                </a:lnTo>
                <a:lnTo>
                  <a:pt x="45720" y="76200"/>
                </a:lnTo>
                <a:lnTo>
                  <a:pt x="30480" y="91440"/>
                </a:lnTo>
                <a:lnTo>
                  <a:pt x="22860" y="106680"/>
                </a:lnTo>
                <a:lnTo>
                  <a:pt x="15240" y="121920"/>
                </a:lnTo>
                <a:lnTo>
                  <a:pt x="7620" y="137160"/>
                </a:lnTo>
                <a:lnTo>
                  <a:pt x="0" y="152400"/>
                </a:lnTo>
                <a:lnTo>
                  <a:pt x="0" y="167640"/>
                </a:lnTo>
                <a:lnTo>
                  <a:pt x="0" y="182880"/>
                </a:lnTo>
                <a:lnTo>
                  <a:pt x="0" y="198120"/>
                </a:lnTo>
                <a:lnTo>
                  <a:pt x="7620" y="205740"/>
                </a:lnTo>
                <a:lnTo>
                  <a:pt x="15240" y="220980"/>
                </a:lnTo>
                <a:lnTo>
                  <a:pt x="22860" y="236220"/>
                </a:lnTo>
                <a:lnTo>
                  <a:pt x="45720" y="243840"/>
                </a:lnTo>
                <a:lnTo>
                  <a:pt x="60960" y="251460"/>
                </a:lnTo>
                <a:lnTo>
                  <a:pt x="83820" y="259080"/>
                </a:lnTo>
                <a:lnTo>
                  <a:pt x="106680" y="259080"/>
                </a:lnTo>
                <a:lnTo>
                  <a:pt x="129540" y="266700"/>
                </a:lnTo>
                <a:lnTo>
                  <a:pt x="160020" y="266700"/>
                </a:lnTo>
                <a:lnTo>
                  <a:pt x="182880" y="259080"/>
                </a:lnTo>
                <a:lnTo>
                  <a:pt x="205740" y="259080"/>
                </a:lnTo>
                <a:lnTo>
                  <a:pt x="243840" y="259080"/>
                </a:lnTo>
                <a:lnTo>
                  <a:pt x="243840" y="2590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9" name="Freeform 5138"/>
          <p:cNvSpPr/>
          <p:nvPr/>
        </p:nvSpPr>
        <p:spPr>
          <a:xfrm>
            <a:off x="5852160" y="3947160"/>
            <a:ext cx="91441" cy="22861"/>
          </a:xfrm>
          <a:custGeom>
            <a:avLst/>
            <a:gdLst/>
            <a:ahLst/>
            <a:cxnLst/>
            <a:rect l="0" t="0" r="0" b="0"/>
            <a:pathLst>
              <a:path w="91441" h="2286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1524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53340" y="15240"/>
                </a:lnTo>
                <a:lnTo>
                  <a:pt x="68580" y="15240"/>
                </a:lnTo>
                <a:lnTo>
                  <a:pt x="91440" y="22860"/>
                </a:lnTo>
                <a:lnTo>
                  <a:pt x="9144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0" name="Freeform 5139"/>
          <p:cNvSpPr/>
          <p:nvPr/>
        </p:nvSpPr>
        <p:spPr>
          <a:xfrm>
            <a:off x="6073140" y="3916680"/>
            <a:ext cx="518161" cy="114301"/>
          </a:xfrm>
          <a:custGeom>
            <a:avLst/>
            <a:gdLst/>
            <a:ahLst/>
            <a:cxnLst/>
            <a:rect l="0" t="0" r="0" b="0"/>
            <a:pathLst>
              <a:path w="518161" h="114301">
                <a:moveTo>
                  <a:pt x="7620" y="45720"/>
                </a:moveTo>
                <a:lnTo>
                  <a:pt x="7620" y="45720"/>
                </a:lnTo>
                <a:lnTo>
                  <a:pt x="7620" y="45720"/>
                </a:lnTo>
                <a:lnTo>
                  <a:pt x="7620" y="45720"/>
                </a:lnTo>
                <a:lnTo>
                  <a:pt x="7620" y="45720"/>
                </a:lnTo>
                <a:lnTo>
                  <a:pt x="7620" y="45720"/>
                </a:lnTo>
                <a:lnTo>
                  <a:pt x="7620" y="45720"/>
                </a:lnTo>
                <a:lnTo>
                  <a:pt x="7620" y="45720"/>
                </a:lnTo>
                <a:lnTo>
                  <a:pt x="7620" y="38100"/>
                </a:lnTo>
                <a:lnTo>
                  <a:pt x="7620" y="38100"/>
                </a:lnTo>
                <a:lnTo>
                  <a:pt x="15240" y="38100"/>
                </a:lnTo>
                <a:lnTo>
                  <a:pt x="22860" y="30480"/>
                </a:lnTo>
                <a:lnTo>
                  <a:pt x="30480" y="30480"/>
                </a:lnTo>
                <a:lnTo>
                  <a:pt x="30480" y="22860"/>
                </a:lnTo>
                <a:lnTo>
                  <a:pt x="38100" y="22860"/>
                </a:lnTo>
                <a:lnTo>
                  <a:pt x="45720" y="15240"/>
                </a:lnTo>
                <a:lnTo>
                  <a:pt x="53340" y="7620"/>
                </a:lnTo>
                <a:lnTo>
                  <a:pt x="68580" y="7620"/>
                </a:lnTo>
                <a:lnTo>
                  <a:pt x="7620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0"/>
                </a:lnTo>
                <a:lnTo>
                  <a:pt x="106680" y="0"/>
                </a:lnTo>
                <a:lnTo>
                  <a:pt x="114300" y="7620"/>
                </a:lnTo>
                <a:lnTo>
                  <a:pt x="114300" y="7620"/>
                </a:lnTo>
                <a:lnTo>
                  <a:pt x="114300" y="15240"/>
                </a:lnTo>
                <a:lnTo>
                  <a:pt x="121920" y="22860"/>
                </a:lnTo>
                <a:lnTo>
                  <a:pt x="121920" y="30480"/>
                </a:lnTo>
                <a:lnTo>
                  <a:pt x="121920" y="30480"/>
                </a:lnTo>
                <a:lnTo>
                  <a:pt x="121920" y="38100"/>
                </a:lnTo>
                <a:lnTo>
                  <a:pt x="121920" y="45720"/>
                </a:lnTo>
                <a:lnTo>
                  <a:pt x="121920" y="53340"/>
                </a:lnTo>
                <a:lnTo>
                  <a:pt x="121920" y="60960"/>
                </a:lnTo>
                <a:lnTo>
                  <a:pt x="121920" y="68580"/>
                </a:lnTo>
                <a:lnTo>
                  <a:pt x="114300" y="76200"/>
                </a:lnTo>
                <a:lnTo>
                  <a:pt x="106680" y="83820"/>
                </a:lnTo>
                <a:lnTo>
                  <a:pt x="106680" y="91440"/>
                </a:lnTo>
                <a:lnTo>
                  <a:pt x="99060" y="91440"/>
                </a:lnTo>
                <a:lnTo>
                  <a:pt x="91440" y="91440"/>
                </a:lnTo>
                <a:lnTo>
                  <a:pt x="83820" y="91440"/>
                </a:lnTo>
                <a:lnTo>
                  <a:pt x="76200" y="99060"/>
                </a:lnTo>
                <a:lnTo>
                  <a:pt x="60960" y="99060"/>
                </a:lnTo>
                <a:lnTo>
                  <a:pt x="53340" y="99060"/>
                </a:lnTo>
                <a:lnTo>
                  <a:pt x="38100" y="99060"/>
                </a:lnTo>
                <a:lnTo>
                  <a:pt x="30480" y="99060"/>
                </a:lnTo>
                <a:lnTo>
                  <a:pt x="22860" y="99060"/>
                </a:lnTo>
                <a:lnTo>
                  <a:pt x="7620" y="91440"/>
                </a:lnTo>
                <a:lnTo>
                  <a:pt x="7620" y="91440"/>
                </a:lnTo>
                <a:lnTo>
                  <a:pt x="0" y="91440"/>
                </a:lnTo>
                <a:lnTo>
                  <a:pt x="0" y="91440"/>
                </a:lnTo>
                <a:lnTo>
                  <a:pt x="0" y="91440"/>
                </a:lnTo>
                <a:lnTo>
                  <a:pt x="0" y="99060"/>
                </a:lnTo>
                <a:lnTo>
                  <a:pt x="0" y="99060"/>
                </a:lnTo>
                <a:lnTo>
                  <a:pt x="0" y="99060"/>
                </a:lnTo>
                <a:lnTo>
                  <a:pt x="7620" y="99060"/>
                </a:lnTo>
                <a:lnTo>
                  <a:pt x="15240" y="106680"/>
                </a:lnTo>
                <a:lnTo>
                  <a:pt x="22860" y="106680"/>
                </a:lnTo>
                <a:lnTo>
                  <a:pt x="38100" y="106680"/>
                </a:lnTo>
                <a:lnTo>
                  <a:pt x="45720" y="114300"/>
                </a:lnTo>
                <a:lnTo>
                  <a:pt x="60960" y="114300"/>
                </a:lnTo>
                <a:lnTo>
                  <a:pt x="76200" y="114300"/>
                </a:lnTo>
                <a:lnTo>
                  <a:pt x="83820" y="114300"/>
                </a:lnTo>
                <a:lnTo>
                  <a:pt x="99060" y="114300"/>
                </a:lnTo>
                <a:lnTo>
                  <a:pt x="106680" y="114300"/>
                </a:lnTo>
                <a:lnTo>
                  <a:pt x="121920" y="114300"/>
                </a:lnTo>
                <a:lnTo>
                  <a:pt x="137160" y="114300"/>
                </a:lnTo>
                <a:lnTo>
                  <a:pt x="144780" y="114300"/>
                </a:lnTo>
                <a:lnTo>
                  <a:pt x="152400" y="114300"/>
                </a:lnTo>
                <a:lnTo>
                  <a:pt x="167640" y="106680"/>
                </a:lnTo>
                <a:lnTo>
                  <a:pt x="175260" y="99060"/>
                </a:lnTo>
                <a:lnTo>
                  <a:pt x="182880" y="91440"/>
                </a:lnTo>
                <a:lnTo>
                  <a:pt x="190500" y="83820"/>
                </a:lnTo>
                <a:lnTo>
                  <a:pt x="198120" y="76200"/>
                </a:lnTo>
                <a:lnTo>
                  <a:pt x="205740" y="68580"/>
                </a:lnTo>
                <a:lnTo>
                  <a:pt x="213360" y="60960"/>
                </a:lnTo>
                <a:lnTo>
                  <a:pt x="213360" y="53340"/>
                </a:lnTo>
                <a:lnTo>
                  <a:pt x="220980" y="45720"/>
                </a:lnTo>
                <a:lnTo>
                  <a:pt x="228600" y="38100"/>
                </a:lnTo>
                <a:lnTo>
                  <a:pt x="228600" y="38100"/>
                </a:lnTo>
                <a:lnTo>
                  <a:pt x="236220" y="30480"/>
                </a:lnTo>
                <a:lnTo>
                  <a:pt x="236220" y="30480"/>
                </a:lnTo>
                <a:lnTo>
                  <a:pt x="243840" y="30480"/>
                </a:lnTo>
                <a:lnTo>
                  <a:pt x="243840" y="30480"/>
                </a:lnTo>
                <a:lnTo>
                  <a:pt x="251460" y="30480"/>
                </a:lnTo>
                <a:lnTo>
                  <a:pt x="251460" y="30480"/>
                </a:lnTo>
                <a:lnTo>
                  <a:pt x="259080" y="30480"/>
                </a:lnTo>
                <a:lnTo>
                  <a:pt x="266700" y="38100"/>
                </a:lnTo>
                <a:lnTo>
                  <a:pt x="274320" y="45720"/>
                </a:lnTo>
                <a:lnTo>
                  <a:pt x="274320" y="45720"/>
                </a:lnTo>
                <a:lnTo>
                  <a:pt x="281940" y="53340"/>
                </a:lnTo>
                <a:lnTo>
                  <a:pt x="281940" y="60960"/>
                </a:lnTo>
                <a:lnTo>
                  <a:pt x="281940" y="68580"/>
                </a:lnTo>
                <a:lnTo>
                  <a:pt x="289560" y="76200"/>
                </a:lnTo>
                <a:lnTo>
                  <a:pt x="289560" y="76200"/>
                </a:lnTo>
                <a:lnTo>
                  <a:pt x="289560" y="83820"/>
                </a:lnTo>
                <a:lnTo>
                  <a:pt x="289560" y="83820"/>
                </a:lnTo>
                <a:lnTo>
                  <a:pt x="297180" y="91440"/>
                </a:lnTo>
                <a:lnTo>
                  <a:pt x="297180" y="91440"/>
                </a:lnTo>
                <a:lnTo>
                  <a:pt x="297180" y="91440"/>
                </a:lnTo>
                <a:lnTo>
                  <a:pt x="297180" y="83820"/>
                </a:lnTo>
                <a:lnTo>
                  <a:pt x="304800" y="83820"/>
                </a:lnTo>
                <a:lnTo>
                  <a:pt x="304800" y="76200"/>
                </a:lnTo>
                <a:lnTo>
                  <a:pt x="312420" y="68580"/>
                </a:lnTo>
                <a:lnTo>
                  <a:pt x="312420" y="60960"/>
                </a:lnTo>
                <a:lnTo>
                  <a:pt x="320040" y="53340"/>
                </a:lnTo>
                <a:lnTo>
                  <a:pt x="320040" y="45720"/>
                </a:lnTo>
                <a:lnTo>
                  <a:pt x="327660" y="38100"/>
                </a:lnTo>
                <a:lnTo>
                  <a:pt x="335280" y="30480"/>
                </a:lnTo>
                <a:lnTo>
                  <a:pt x="335280" y="30480"/>
                </a:lnTo>
                <a:lnTo>
                  <a:pt x="342900" y="22860"/>
                </a:lnTo>
                <a:lnTo>
                  <a:pt x="350520" y="22860"/>
                </a:lnTo>
                <a:lnTo>
                  <a:pt x="365760" y="15240"/>
                </a:lnTo>
                <a:lnTo>
                  <a:pt x="373380" y="15240"/>
                </a:lnTo>
                <a:lnTo>
                  <a:pt x="381000" y="15240"/>
                </a:lnTo>
                <a:lnTo>
                  <a:pt x="388620" y="15240"/>
                </a:lnTo>
                <a:lnTo>
                  <a:pt x="396240" y="15240"/>
                </a:lnTo>
                <a:lnTo>
                  <a:pt x="403860" y="22860"/>
                </a:lnTo>
                <a:lnTo>
                  <a:pt x="411480" y="22860"/>
                </a:lnTo>
                <a:lnTo>
                  <a:pt x="426720" y="30480"/>
                </a:lnTo>
                <a:lnTo>
                  <a:pt x="434340" y="38100"/>
                </a:lnTo>
                <a:lnTo>
                  <a:pt x="441960" y="45720"/>
                </a:lnTo>
                <a:lnTo>
                  <a:pt x="449580" y="53340"/>
                </a:lnTo>
                <a:lnTo>
                  <a:pt x="464821" y="60960"/>
                </a:lnTo>
                <a:lnTo>
                  <a:pt x="472440" y="68580"/>
                </a:lnTo>
                <a:lnTo>
                  <a:pt x="487680" y="76200"/>
                </a:lnTo>
                <a:lnTo>
                  <a:pt x="495300" y="76200"/>
                </a:lnTo>
                <a:lnTo>
                  <a:pt x="510540" y="83820"/>
                </a:lnTo>
                <a:lnTo>
                  <a:pt x="518160" y="91440"/>
                </a:lnTo>
                <a:lnTo>
                  <a:pt x="518160" y="914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1" name="Freeform 5140"/>
          <p:cNvSpPr/>
          <p:nvPr/>
        </p:nvSpPr>
        <p:spPr>
          <a:xfrm>
            <a:off x="6614161" y="3848100"/>
            <a:ext cx="121920" cy="220981"/>
          </a:xfrm>
          <a:custGeom>
            <a:avLst/>
            <a:gdLst/>
            <a:ahLst/>
            <a:cxnLst/>
            <a:rect l="0" t="0" r="0" b="0"/>
            <a:pathLst>
              <a:path w="121920" h="220981">
                <a:moveTo>
                  <a:pt x="45719" y="15240"/>
                </a:moveTo>
                <a:lnTo>
                  <a:pt x="53339" y="15240"/>
                </a:lnTo>
                <a:lnTo>
                  <a:pt x="53339" y="7620"/>
                </a:lnTo>
                <a:lnTo>
                  <a:pt x="60959" y="0"/>
                </a:lnTo>
                <a:lnTo>
                  <a:pt x="60959" y="0"/>
                </a:lnTo>
                <a:lnTo>
                  <a:pt x="68579" y="0"/>
                </a:lnTo>
                <a:lnTo>
                  <a:pt x="68579" y="0"/>
                </a:lnTo>
                <a:lnTo>
                  <a:pt x="68579" y="0"/>
                </a:lnTo>
                <a:lnTo>
                  <a:pt x="60959" y="0"/>
                </a:lnTo>
                <a:lnTo>
                  <a:pt x="60959" y="7620"/>
                </a:lnTo>
                <a:lnTo>
                  <a:pt x="53339" y="15240"/>
                </a:lnTo>
                <a:lnTo>
                  <a:pt x="45719" y="22860"/>
                </a:lnTo>
                <a:lnTo>
                  <a:pt x="38100" y="30480"/>
                </a:lnTo>
                <a:lnTo>
                  <a:pt x="30479" y="38100"/>
                </a:lnTo>
                <a:lnTo>
                  <a:pt x="22859" y="53340"/>
                </a:lnTo>
                <a:lnTo>
                  <a:pt x="15239" y="68580"/>
                </a:lnTo>
                <a:lnTo>
                  <a:pt x="7619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15239" y="160020"/>
                </a:lnTo>
                <a:lnTo>
                  <a:pt x="22859" y="175260"/>
                </a:lnTo>
                <a:lnTo>
                  <a:pt x="38100" y="182880"/>
                </a:lnTo>
                <a:lnTo>
                  <a:pt x="53339" y="198120"/>
                </a:lnTo>
                <a:lnTo>
                  <a:pt x="68579" y="205740"/>
                </a:lnTo>
                <a:lnTo>
                  <a:pt x="91439" y="213360"/>
                </a:lnTo>
                <a:lnTo>
                  <a:pt x="121919" y="220980"/>
                </a:lnTo>
                <a:lnTo>
                  <a:pt x="121919" y="2209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2" name="Freeform 5141"/>
          <p:cNvSpPr/>
          <p:nvPr/>
        </p:nvSpPr>
        <p:spPr>
          <a:xfrm>
            <a:off x="6766561" y="3870960"/>
            <a:ext cx="144780" cy="160021"/>
          </a:xfrm>
          <a:custGeom>
            <a:avLst/>
            <a:gdLst/>
            <a:ahLst/>
            <a:cxnLst/>
            <a:rect l="0" t="0" r="0" b="0"/>
            <a:pathLst>
              <a:path w="144780" h="160021">
                <a:moveTo>
                  <a:pt x="0" y="22860"/>
                </a:move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7619" y="7620"/>
                </a:lnTo>
                <a:lnTo>
                  <a:pt x="15239" y="0"/>
                </a:lnTo>
                <a:lnTo>
                  <a:pt x="22859" y="0"/>
                </a:lnTo>
                <a:lnTo>
                  <a:pt x="38100" y="0"/>
                </a:lnTo>
                <a:lnTo>
                  <a:pt x="45719" y="0"/>
                </a:lnTo>
                <a:lnTo>
                  <a:pt x="60959" y="0"/>
                </a:lnTo>
                <a:lnTo>
                  <a:pt x="68579" y="0"/>
                </a:lnTo>
                <a:lnTo>
                  <a:pt x="83819" y="0"/>
                </a:lnTo>
                <a:lnTo>
                  <a:pt x="99059" y="0"/>
                </a:lnTo>
                <a:lnTo>
                  <a:pt x="106679" y="0"/>
                </a:lnTo>
                <a:lnTo>
                  <a:pt x="121919" y="7620"/>
                </a:lnTo>
                <a:lnTo>
                  <a:pt x="121919" y="7620"/>
                </a:lnTo>
                <a:lnTo>
                  <a:pt x="129539" y="7620"/>
                </a:lnTo>
                <a:lnTo>
                  <a:pt x="137159" y="7620"/>
                </a:lnTo>
                <a:lnTo>
                  <a:pt x="137159" y="15240"/>
                </a:lnTo>
                <a:lnTo>
                  <a:pt x="137159" y="15240"/>
                </a:lnTo>
                <a:lnTo>
                  <a:pt x="137159" y="15240"/>
                </a:lnTo>
                <a:lnTo>
                  <a:pt x="129539" y="22860"/>
                </a:lnTo>
                <a:lnTo>
                  <a:pt x="121919" y="22860"/>
                </a:lnTo>
                <a:lnTo>
                  <a:pt x="114300" y="22860"/>
                </a:lnTo>
                <a:lnTo>
                  <a:pt x="106679" y="30480"/>
                </a:lnTo>
                <a:lnTo>
                  <a:pt x="91439" y="30480"/>
                </a:lnTo>
                <a:lnTo>
                  <a:pt x="83819" y="38100"/>
                </a:lnTo>
                <a:lnTo>
                  <a:pt x="76200" y="38100"/>
                </a:lnTo>
                <a:lnTo>
                  <a:pt x="76200" y="45720"/>
                </a:lnTo>
                <a:lnTo>
                  <a:pt x="68579" y="45720"/>
                </a:lnTo>
                <a:lnTo>
                  <a:pt x="68579" y="53340"/>
                </a:lnTo>
                <a:lnTo>
                  <a:pt x="76200" y="53340"/>
                </a:lnTo>
                <a:lnTo>
                  <a:pt x="76200" y="60960"/>
                </a:lnTo>
                <a:lnTo>
                  <a:pt x="83819" y="68580"/>
                </a:lnTo>
                <a:lnTo>
                  <a:pt x="91439" y="76200"/>
                </a:lnTo>
                <a:lnTo>
                  <a:pt x="99059" y="76200"/>
                </a:lnTo>
                <a:lnTo>
                  <a:pt x="114300" y="83820"/>
                </a:lnTo>
                <a:lnTo>
                  <a:pt x="121919" y="91440"/>
                </a:lnTo>
                <a:lnTo>
                  <a:pt x="129539" y="91440"/>
                </a:lnTo>
                <a:lnTo>
                  <a:pt x="137159" y="99060"/>
                </a:lnTo>
                <a:lnTo>
                  <a:pt x="137159" y="106680"/>
                </a:lnTo>
                <a:lnTo>
                  <a:pt x="144779" y="114300"/>
                </a:lnTo>
                <a:lnTo>
                  <a:pt x="144779" y="114300"/>
                </a:lnTo>
                <a:lnTo>
                  <a:pt x="144779" y="121920"/>
                </a:lnTo>
                <a:lnTo>
                  <a:pt x="144779" y="129540"/>
                </a:lnTo>
                <a:lnTo>
                  <a:pt x="137159" y="137160"/>
                </a:lnTo>
                <a:lnTo>
                  <a:pt x="137159" y="137160"/>
                </a:lnTo>
                <a:lnTo>
                  <a:pt x="129539" y="144780"/>
                </a:lnTo>
                <a:lnTo>
                  <a:pt x="121919" y="144780"/>
                </a:lnTo>
                <a:lnTo>
                  <a:pt x="106679" y="152400"/>
                </a:lnTo>
                <a:lnTo>
                  <a:pt x="99059" y="152400"/>
                </a:lnTo>
                <a:lnTo>
                  <a:pt x="83819" y="160020"/>
                </a:lnTo>
                <a:lnTo>
                  <a:pt x="68579" y="160020"/>
                </a:lnTo>
                <a:lnTo>
                  <a:pt x="60959" y="160020"/>
                </a:lnTo>
                <a:lnTo>
                  <a:pt x="53339" y="160020"/>
                </a:lnTo>
                <a:lnTo>
                  <a:pt x="45719" y="160020"/>
                </a:lnTo>
                <a:lnTo>
                  <a:pt x="38100" y="160020"/>
                </a:lnTo>
                <a:lnTo>
                  <a:pt x="30479" y="160020"/>
                </a:lnTo>
                <a:lnTo>
                  <a:pt x="30479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3" name="Freeform 5142"/>
          <p:cNvSpPr/>
          <p:nvPr/>
        </p:nvSpPr>
        <p:spPr>
          <a:xfrm>
            <a:off x="6995161" y="3832860"/>
            <a:ext cx="106680" cy="190501"/>
          </a:xfrm>
          <a:custGeom>
            <a:avLst/>
            <a:gdLst/>
            <a:ahLst/>
            <a:cxnLst/>
            <a:rect l="0" t="0" r="0" b="0"/>
            <a:pathLst>
              <a:path w="106680" h="190501">
                <a:moveTo>
                  <a:pt x="22859" y="7620"/>
                </a:moveTo>
                <a:lnTo>
                  <a:pt x="22859" y="7620"/>
                </a:lnTo>
                <a:lnTo>
                  <a:pt x="22859" y="0"/>
                </a:lnTo>
                <a:lnTo>
                  <a:pt x="22859" y="0"/>
                </a:lnTo>
                <a:lnTo>
                  <a:pt x="22859" y="0"/>
                </a:lnTo>
                <a:lnTo>
                  <a:pt x="22859" y="7620"/>
                </a:lnTo>
                <a:lnTo>
                  <a:pt x="22859" y="7620"/>
                </a:lnTo>
                <a:lnTo>
                  <a:pt x="22859" y="15240"/>
                </a:lnTo>
                <a:lnTo>
                  <a:pt x="22859" y="22860"/>
                </a:lnTo>
                <a:lnTo>
                  <a:pt x="15239" y="30480"/>
                </a:lnTo>
                <a:lnTo>
                  <a:pt x="15239" y="38100"/>
                </a:lnTo>
                <a:lnTo>
                  <a:pt x="7619" y="53340"/>
                </a:lnTo>
                <a:lnTo>
                  <a:pt x="7619" y="60960"/>
                </a:lnTo>
                <a:lnTo>
                  <a:pt x="7619" y="76200"/>
                </a:lnTo>
                <a:lnTo>
                  <a:pt x="0" y="91440"/>
                </a:lnTo>
                <a:lnTo>
                  <a:pt x="0" y="106680"/>
                </a:lnTo>
                <a:lnTo>
                  <a:pt x="0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0" y="152400"/>
                </a:lnTo>
                <a:lnTo>
                  <a:pt x="7619" y="167640"/>
                </a:lnTo>
                <a:lnTo>
                  <a:pt x="15239" y="175260"/>
                </a:lnTo>
                <a:lnTo>
                  <a:pt x="15239" y="182880"/>
                </a:lnTo>
                <a:lnTo>
                  <a:pt x="22859" y="190500"/>
                </a:lnTo>
                <a:lnTo>
                  <a:pt x="30479" y="190500"/>
                </a:lnTo>
                <a:lnTo>
                  <a:pt x="38100" y="190500"/>
                </a:lnTo>
                <a:lnTo>
                  <a:pt x="45719" y="190500"/>
                </a:lnTo>
                <a:lnTo>
                  <a:pt x="53339" y="190500"/>
                </a:lnTo>
                <a:lnTo>
                  <a:pt x="60959" y="182880"/>
                </a:lnTo>
                <a:lnTo>
                  <a:pt x="68579" y="175260"/>
                </a:lnTo>
                <a:lnTo>
                  <a:pt x="68579" y="160020"/>
                </a:lnTo>
                <a:lnTo>
                  <a:pt x="68579" y="152400"/>
                </a:lnTo>
                <a:lnTo>
                  <a:pt x="68579" y="144780"/>
                </a:lnTo>
                <a:lnTo>
                  <a:pt x="60959" y="137160"/>
                </a:lnTo>
                <a:lnTo>
                  <a:pt x="53339" y="129540"/>
                </a:lnTo>
                <a:lnTo>
                  <a:pt x="45719" y="121920"/>
                </a:lnTo>
                <a:lnTo>
                  <a:pt x="45719" y="121920"/>
                </a:lnTo>
                <a:lnTo>
                  <a:pt x="38100" y="114300"/>
                </a:lnTo>
                <a:lnTo>
                  <a:pt x="30479" y="114300"/>
                </a:lnTo>
                <a:lnTo>
                  <a:pt x="30479" y="114300"/>
                </a:lnTo>
                <a:lnTo>
                  <a:pt x="22859" y="114300"/>
                </a:lnTo>
                <a:lnTo>
                  <a:pt x="22859" y="121920"/>
                </a:lnTo>
                <a:lnTo>
                  <a:pt x="22859" y="129540"/>
                </a:lnTo>
                <a:lnTo>
                  <a:pt x="22859" y="129540"/>
                </a:lnTo>
                <a:lnTo>
                  <a:pt x="30479" y="137160"/>
                </a:lnTo>
                <a:lnTo>
                  <a:pt x="38100" y="144780"/>
                </a:lnTo>
                <a:lnTo>
                  <a:pt x="45719" y="152400"/>
                </a:lnTo>
                <a:lnTo>
                  <a:pt x="53339" y="160020"/>
                </a:lnTo>
                <a:lnTo>
                  <a:pt x="68579" y="167640"/>
                </a:lnTo>
                <a:lnTo>
                  <a:pt x="83819" y="175260"/>
                </a:lnTo>
                <a:lnTo>
                  <a:pt x="106679" y="182880"/>
                </a:lnTo>
                <a:lnTo>
                  <a:pt x="106679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4" name="Freeform 5143"/>
          <p:cNvSpPr/>
          <p:nvPr/>
        </p:nvSpPr>
        <p:spPr>
          <a:xfrm>
            <a:off x="7071361" y="3764280"/>
            <a:ext cx="198120" cy="304801"/>
          </a:xfrm>
          <a:custGeom>
            <a:avLst/>
            <a:gdLst/>
            <a:ahLst/>
            <a:cxnLst/>
            <a:rect l="0" t="0" r="0" b="0"/>
            <a:pathLst>
              <a:path w="198120" h="3048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19" y="7620"/>
                </a:lnTo>
                <a:lnTo>
                  <a:pt x="15239" y="7620"/>
                </a:lnTo>
                <a:lnTo>
                  <a:pt x="22859" y="15240"/>
                </a:lnTo>
                <a:lnTo>
                  <a:pt x="38100" y="22860"/>
                </a:lnTo>
                <a:lnTo>
                  <a:pt x="53339" y="30480"/>
                </a:lnTo>
                <a:lnTo>
                  <a:pt x="68579" y="38100"/>
                </a:lnTo>
                <a:lnTo>
                  <a:pt x="91439" y="53340"/>
                </a:lnTo>
                <a:lnTo>
                  <a:pt x="106679" y="68580"/>
                </a:lnTo>
                <a:lnTo>
                  <a:pt x="129539" y="83820"/>
                </a:lnTo>
                <a:lnTo>
                  <a:pt x="144779" y="99060"/>
                </a:lnTo>
                <a:lnTo>
                  <a:pt x="160019" y="121920"/>
                </a:lnTo>
                <a:lnTo>
                  <a:pt x="175259" y="137160"/>
                </a:lnTo>
                <a:lnTo>
                  <a:pt x="182879" y="160020"/>
                </a:lnTo>
                <a:lnTo>
                  <a:pt x="198119" y="175260"/>
                </a:lnTo>
                <a:lnTo>
                  <a:pt x="198119" y="198120"/>
                </a:lnTo>
                <a:lnTo>
                  <a:pt x="198119" y="213360"/>
                </a:lnTo>
                <a:lnTo>
                  <a:pt x="198119" y="228600"/>
                </a:lnTo>
                <a:lnTo>
                  <a:pt x="190500" y="243840"/>
                </a:lnTo>
                <a:lnTo>
                  <a:pt x="182879" y="259080"/>
                </a:lnTo>
                <a:lnTo>
                  <a:pt x="167639" y="274320"/>
                </a:lnTo>
                <a:lnTo>
                  <a:pt x="160019" y="281940"/>
                </a:lnTo>
                <a:lnTo>
                  <a:pt x="144779" y="289560"/>
                </a:lnTo>
                <a:lnTo>
                  <a:pt x="121919" y="297180"/>
                </a:lnTo>
                <a:lnTo>
                  <a:pt x="106679" y="304800"/>
                </a:lnTo>
                <a:lnTo>
                  <a:pt x="106679" y="3048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5" name="Freeform 5144"/>
          <p:cNvSpPr/>
          <p:nvPr/>
        </p:nvSpPr>
        <p:spPr>
          <a:xfrm>
            <a:off x="7345680" y="3848100"/>
            <a:ext cx="160021" cy="15241"/>
          </a:xfrm>
          <a:custGeom>
            <a:avLst/>
            <a:gdLst/>
            <a:ahLst/>
            <a:cxnLst/>
            <a:rect l="0" t="0" r="0" b="0"/>
            <a:pathLst>
              <a:path w="160021" h="1524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22860" y="7620"/>
                </a:lnTo>
                <a:lnTo>
                  <a:pt x="30481" y="7620"/>
                </a:lnTo>
                <a:lnTo>
                  <a:pt x="45720" y="7620"/>
                </a:lnTo>
                <a:lnTo>
                  <a:pt x="68581" y="0"/>
                </a:lnTo>
                <a:lnTo>
                  <a:pt x="83820" y="0"/>
                </a:lnTo>
                <a:lnTo>
                  <a:pt x="99060" y="7620"/>
                </a:lnTo>
                <a:lnTo>
                  <a:pt x="121920" y="7620"/>
                </a:lnTo>
                <a:lnTo>
                  <a:pt x="160020" y="7620"/>
                </a:lnTo>
                <a:lnTo>
                  <a:pt x="16002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6" name="Freeform 5145"/>
          <p:cNvSpPr/>
          <p:nvPr/>
        </p:nvSpPr>
        <p:spPr>
          <a:xfrm>
            <a:off x="7391400" y="3947160"/>
            <a:ext cx="99062" cy="15241"/>
          </a:xfrm>
          <a:custGeom>
            <a:avLst/>
            <a:gdLst/>
            <a:ahLst/>
            <a:cxnLst/>
            <a:rect l="0" t="0" r="0" b="0"/>
            <a:pathLst>
              <a:path w="99062" h="15241">
                <a:moveTo>
                  <a:pt x="0" y="0"/>
                </a:moveTo>
                <a:lnTo>
                  <a:pt x="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15240"/>
                </a:lnTo>
                <a:lnTo>
                  <a:pt x="38100" y="15240"/>
                </a:lnTo>
                <a:lnTo>
                  <a:pt x="53340" y="15240"/>
                </a:lnTo>
                <a:lnTo>
                  <a:pt x="76200" y="15240"/>
                </a:lnTo>
                <a:lnTo>
                  <a:pt x="99061" y="15240"/>
                </a:lnTo>
                <a:lnTo>
                  <a:pt x="99061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7" name="Freeform 5146"/>
          <p:cNvSpPr/>
          <p:nvPr/>
        </p:nvSpPr>
        <p:spPr>
          <a:xfrm>
            <a:off x="7635240" y="3596640"/>
            <a:ext cx="76201" cy="137161"/>
          </a:xfrm>
          <a:custGeom>
            <a:avLst/>
            <a:gdLst/>
            <a:ahLst/>
            <a:cxnLst/>
            <a:rect l="0" t="0" r="0" b="0"/>
            <a:pathLst>
              <a:path w="76201" h="137161">
                <a:moveTo>
                  <a:pt x="22860" y="0"/>
                </a:moveTo>
                <a:lnTo>
                  <a:pt x="22860" y="0"/>
                </a:lnTo>
                <a:lnTo>
                  <a:pt x="30480" y="0"/>
                </a:lnTo>
                <a:lnTo>
                  <a:pt x="3048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45721" y="7620"/>
                </a:lnTo>
                <a:lnTo>
                  <a:pt x="45721" y="7620"/>
                </a:lnTo>
                <a:lnTo>
                  <a:pt x="45721" y="15240"/>
                </a:lnTo>
                <a:lnTo>
                  <a:pt x="45721" y="22860"/>
                </a:lnTo>
                <a:lnTo>
                  <a:pt x="45721" y="30480"/>
                </a:lnTo>
                <a:lnTo>
                  <a:pt x="45721" y="38100"/>
                </a:lnTo>
                <a:lnTo>
                  <a:pt x="38100" y="38100"/>
                </a:lnTo>
                <a:lnTo>
                  <a:pt x="38100" y="53340"/>
                </a:lnTo>
                <a:lnTo>
                  <a:pt x="30480" y="53340"/>
                </a:lnTo>
                <a:lnTo>
                  <a:pt x="22860" y="68580"/>
                </a:lnTo>
                <a:lnTo>
                  <a:pt x="22860" y="76200"/>
                </a:lnTo>
                <a:lnTo>
                  <a:pt x="15240" y="83820"/>
                </a:lnTo>
                <a:lnTo>
                  <a:pt x="7621" y="91440"/>
                </a:lnTo>
                <a:lnTo>
                  <a:pt x="7621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7621" y="137160"/>
                </a:lnTo>
                <a:lnTo>
                  <a:pt x="22860" y="137160"/>
                </a:lnTo>
                <a:lnTo>
                  <a:pt x="30480" y="137160"/>
                </a:lnTo>
                <a:lnTo>
                  <a:pt x="45721" y="137160"/>
                </a:lnTo>
                <a:lnTo>
                  <a:pt x="53340" y="137160"/>
                </a:lnTo>
                <a:lnTo>
                  <a:pt x="76200" y="129540"/>
                </a:lnTo>
                <a:lnTo>
                  <a:pt x="7620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8" name="Freeform 5147"/>
          <p:cNvSpPr/>
          <p:nvPr/>
        </p:nvSpPr>
        <p:spPr>
          <a:xfrm>
            <a:off x="7734300" y="3550920"/>
            <a:ext cx="53341" cy="220981"/>
          </a:xfrm>
          <a:custGeom>
            <a:avLst/>
            <a:gdLst/>
            <a:ahLst/>
            <a:cxnLst/>
            <a:rect l="0" t="0" r="0" b="0"/>
            <a:pathLst>
              <a:path w="53341" h="220981">
                <a:moveTo>
                  <a:pt x="53340" y="7620"/>
                </a:move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45720" y="30480"/>
                </a:lnTo>
                <a:lnTo>
                  <a:pt x="38100" y="38100"/>
                </a:lnTo>
                <a:lnTo>
                  <a:pt x="38100" y="45720"/>
                </a:lnTo>
                <a:lnTo>
                  <a:pt x="38100" y="60960"/>
                </a:lnTo>
                <a:lnTo>
                  <a:pt x="30480" y="76200"/>
                </a:lnTo>
                <a:lnTo>
                  <a:pt x="30480" y="91440"/>
                </a:lnTo>
                <a:lnTo>
                  <a:pt x="22861" y="99060"/>
                </a:lnTo>
                <a:lnTo>
                  <a:pt x="22861" y="114300"/>
                </a:lnTo>
                <a:lnTo>
                  <a:pt x="15240" y="129540"/>
                </a:lnTo>
                <a:lnTo>
                  <a:pt x="7620" y="144780"/>
                </a:lnTo>
                <a:lnTo>
                  <a:pt x="7620" y="160020"/>
                </a:lnTo>
                <a:lnTo>
                  <a:pt x="7620" y="167640"/>
                </a:lnTo>
                <a:lnTo>
                  <a:pt x="0" y="182880"/>
                </a:lnTo>
                <a:lnTo>
                  <a:pt x="0" y="190500"/>
                </a:lnTo>
                <a:lnTo>
                  <a:pt x="0" y="205740"/>
                </a:lnTo>
                <a:lnTo>
                  <a:pt x="0" y="205740"/>
                </a:lnTo>
                <a:lnTo>
                  <a:pt x="0" y="220980"/>
                </a:lnTo>
                <a:lnTo>
                  <a:pt x="0" y="2209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9" name="Freeform 5148"/>
          <p:cNvSpPr/>
          <p:nvPr/>
        </p:nvSpPr>
        <p:spPr>
          <a:xfrm>
            <a:off x="7566661" y="3810000"/>
            <a:ext cx="388620" cy="7621"/>
          </a:xfrm>
          <a:custGeom>
            <a:avLst/>
            <a:gdLst/>
            <a:ahLst/>
            <a:cxnLst/>
            <a:rect l="0" t="0" r="0" b="0"/>
            <a:pathLst>
              <a:path w="388620" h="7621">
                <a:moveTo>
                  <a:pt x="7619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19" y="0"/>
                </a:lnTo>
                <a:lnTo>
                  <a:pt x="15239" y="0"/>
                </a:lnTo>
                <a:lnTo>
                  <a:pt x="30479" y="0"/>
                </a:lnTo>
                <a:lnTo>
                  <a:pt x="45719" y="0"/>
                </a:lnTo>
                <a:lnTo>
                  <a:pt x="68579" y="0"/>
                </a:lnTo>
                <a:lnTo>
                  <a:pt x="91439" y="7620"/>
                </a:lnTo>
                <a:lnTo>
                  <a:pt x="114300" y="7620"/>
                </a:lnTo>
                <a:lnTo>
                  <a:pt x="144779" y="0"/>
                </a:lnTo>
                <a:lnTo>
                  <a:pt x="167639" y="7620"/>
                </a:lnTo>
                <a:lnTo>
                  <a:pt x="198119" y="7620"/>
                </a:lnTo>
                <a:lnTo>
                  <a:pt x="228600" y="7620"/>
                </a:lnTo>
                <a:lnTo>
                  <a:pt x="259079" y="7620"/>
                </a:lnTo>
                <a:lnTo>
                  <a:pt x="281939" y="7620"/>
                </a:lnTo>
                <a:lnTo>
                  <a:pt x="304800" y="7620"/>
                </a:lnTo>
                <a:lnTo>
                  <a:pt x="327659" y="7620"/>
                </a:lnTo>
                <a:lnTo>
                  <a:pt x="350519" y="0"/>
                </a:lnTo>
                <a:lnTo>
                  <a:pt x="388619" y="0"/>
                </a:lnTo>
                <a:lnTo>
                  <a:pt x="388619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0" name="Freeform 5149"/>
          <p:cNvSpPr/>
          <p:nvPr/>
        </p:nvSpPr>
        <p:spPr>
          <a:xfrm>
            <a:off x="7665720" y="3878580"/>
            <a:ext cx="259081" cy="99061"/>
          </a:xfrm>
          <a:custGeom>
            <a:avLst/>
            <a:gdLst/>
            <a:ahLst/>
            <a:cxnLst/>
            <a:rect l="0" t="0" r="0" b="0"/>
            <a:pathLst>
              <a:path w="259081" h="99061">
                <a:moveTo>
                  <a:pt x="129541" y="22860"/>
                </a:moveTo>
                <a:lnTo>
                  <a:pt x="121920" y="22860"/>
                </a:lnTo>
                <a:lnTo>
                  <a:pt x="121920" y="15240"/>
                </a:lnTo>
                <a:lnTo>
                  <a:pt x="121920" y="15240"/>
                </a:lnTo>
                <a:lnTo>
                  <a:pt x="121920" y="15240"/>
                </a:lnTo>
                <a:lnTo>
                  <a:pt x="121920" y="15240"/>
                </a:lnTo>
                <a:lnTo>
                  <a:pt x="114300" y="15240"/>
                </a:lnTo>
                <a:lnTo>
                  <a:pt x="114300" y="15240"/>
                </a:lnTo>
                <a:lnTo>
                  <a:pt x="106680" y="15240"/>
                </a:lnTo>
                <a:lnTo>
                  <a:pt x="99060" y="15240"/>
                </a:lnTo>
                <a:lnTo>
                  <a:pt x="99060" y="15240"/>
                </a:lnTo>
                <a:lnTo>
                  <a:pt x="83820" y="22860"/>
                </a:lnTo>
                <a:lnTo>
                  <a:pt x="76200" y="22860"/>
                </a:lnTo>
                <a:lnTo>
                  <a:pt x="68580" y="22860"/>
                </a:lnTo>
                <a:lnTo>
                  <a:pt x="60960" y="30480"/>
                </a:lnTo>
                <a:lnTo>
                  <a:pt x="45720" y="3048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45720"/>
                </a:lnTo>
                <a:lnTo>
                  <a:pt x="15241" y="53340"/>
                </a:lnTo>
                <a:lnTo>
                  <a:pt x="7620" y="60960"/>
                </a:lnTo>
                <a:lnTo>
                  <a:pt x="7620" y="60960"/>
                </a:lnTo>
                <a:lnTo>
                  <a:pt x="0" y="68580"/>
                </a:lnTo>
                <a:lnTo>
                  <a:pt x="0" y="68580"/>
                </a:lnTo>
                <a:lnTo>
                  <a:pt x="7620" y="68580"/>
                </a:lnTo>
                <a:lnTo>
                  <a:pt x="7620" y="76200"/>
                </a:lnTo>
                <a:lnTo>
                  <a:pt x="15241" y="76200"/>
                </a:lnTo>
                <a:lnTo>
                  <a:pt x="22860" y="76200"/>
                </a:lnTo>
                <a:lnTo>
                  <a:pt x="30480" y="76200"/>
                </a:lnTo>
                <a:lnTo>
                  <a:pt x="38100" y="68580"/>
                </a:lnTo>
                <a:lnTo>
                  <a:pt x="45720" y="68580"/>
                </a:lnTo>
                <a:lnTo>
                  <a:pt x="60960" y="60960"/>
                </a:lnTo>
                <a:lnTo>
                  <a:pt x="68580" y="60960"/>
                </a:lnTo>
                <a:lnTo>
                  <a:pt x="76200" y="53340"/>
                </a:lnTo>
                <a:lnTo>
                  <a:pt x="83820" y="45720"/>
                </a:lnTo>
                <a:lnTo>
                  <a:pt x="91441" y="45720"/>
                </a:lnTo>
                <a:lnTo>
                  <a:pt x="99060" y="38100"/>
                </a:lnTo>
                <a:lnTo>
                  <a:pt x="99060" y="30480"/>
                </a:lnTo>
                <a:lnTo>
                  <a:pt x="106680" y="22860"/>
                </a:lnTo>
                <a:lnTo>
                  <a:pt x="106680" y="22860"/>
                </a:lnTo>
                <a:lnTo>
                  <a:pt x="106680" y="15240"/>
                </a:lnTo>
                <a:lnTo>
                  <a:pt x="114300" y="7620"/>
                </a:lnTo>
                <a:lnTo>
                  <a:pt x="114300" y="762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7620"/>
                </a:lnTo>
                <a:lnTo>
                  <a:pt x="121920" y="7620"/>
                </a:lnTo>
                <a:lnTo>
                  <a:pt x="121920" y="15240"/>
                </a:lnTo>
                <a:lnTo>
                  <a:pt x="129541" y="22860"/>
                </a:lnTo>
                <a:lnTo>
                  <a:pt x="129541" y="30480"/>
                </a:lnTo>
                <a:lnTo>
                  <a:pt x="144780" y="30480"/>
                </a:lnTo>
                <a:lnTo>
                  <a:pt x="152400" y="38100"/>
                </a:lnTo>
                <a:lnTo>
                  <a:pt x="160020" y="45720"/>
                </a:lnTo>
                <a:lnTo>
                  <a:pt x="175260" y="53340"/>
                </a:lnTo>
                <a:lnTo>
                  <a:pt x="182880" y="60960"/>
                </a:lnTo>
                <a:lnTo>
                  <a:pt x="198120" y="68580"/>
                </a:lnTo>
                <a:lnTo>
                  <a:pt x="205741" y="76200"/>
                </a:lnTo>
                <a:lnTo>
                  <a:pt x="220980" y="83820"/>
                </a:lnTo>
                <a:lnTo>
                  <a:pt x="236220" y="83820"/>
                </a:lnTo>
                <a:lnTo>
                  <a:pt x="259080" y="99060"/>
                </a:lnTo>
                <a:lnTo>
                  <a:pt x="259080" y="990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1" name="Freeform 5150"/>
          <p:cNvSpPr/>
          <p:nvPr/>
        </p:nvSpPr>
        <p:spPr>
          <a:xfrm>
            <a:off x="2354580" y="2011680"/>
            <a:ext cx="167641" cy="114301"/>
          </a:xfrm>
          <a:custGeom>
            <a:avLst/>
            <a:gdLst/>
            <a:ahLst/>
            <a:cxnLst/>
            <a:rect l="0" t="0" r="0" b="0"/>
            <a:pathLst>
              <a:path w="167641" h="114301">
                <a:moveTo>
                  <a:pt x="22860" y="7620"/>
                </a:move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22860" y="30480"/>
                </a:lnTo>
                <a:lnTo>
                  <a:pt x="22860" y="38100"/>
                </a:lnTo>
                <a:lnTo>
                  <a:pt x="22860" y="45720"/>
                </a:lnTo>
                <a:lnTo>
                  <a:pt x="22860" y="53340"/>
                </a:lnTo>
                <a:lnTo>
                  <a:pt x="15240" y="60960"/>
                </a:lnTo>
                <a:lnTo>
                  <a:pt x="15240" y="68580"/>
                </a:lnTo>
                <a:lnTo>
                  <a:pt x="15240" y="76200"/>
                </a:lnTo>
                <a:lnTo>
                  <a:pt x="15240" y="83820"/>
                </a:lnTo>
                <a:lnTo>
                  <a:pt x="7620" y="91440"/>
                </a:lnTo>
                <a:lnTo>
                  <a:pt x="7620" y="99060"/>
                </a:lnTo>
                <a:lnTo>
                  <a:pt x="0" y="106680"/>
                </a:lnTo>
                <a:lnTo>
                  <a:pt x="0" y="106680"/>
                </a:lnTo>
                <a:lnTo>
                  <a:pt x="7620" y="114300"/>
                </a:lnTo>
                <a:lnTo>
                  <a:pt x="7620" y="114300"/>
                </a:lnTo>
                <a:lnTo>
                  <a:pt x="15240" y="114300"/>
                </a:lnTo>
                <a:lnTo>
                  <a:pt x="22860" y="114300"/>
                </a:lnTo>
                <a:lnTo>
                  <a:pt x="30480" y="114300"/>
                </a:lnTo>
                <a:lnTo>
                  <a:pt x="38100" y="114300"/>
                </a:lnTo>
                <a:lnTo>
                  <a:pt x="45720" y="114300"/>
                </a:lnTo>
                <a:lnTo>
                  <a:pt x="68580" y="106680"/>
                </a:lnTo>
                <a:lnTo>
                  <a:pt x="83820" y="106680"/>
                </a:lnTo>
                <a:lnTo>
                  <a:pt x="91440" y="99060"/>
                </a:lnTo>
                <a:lnTo>
                  <a:pt x="106680" y="99060"/>
                </a:lnTo>
                <a:lnTo>
                  <a:pt x="121920" y="91440"/>
                </a:lnTo>
                <a:lnTo>
                  <a:pt x="137160" y="91440"/>
                </a:lnTo>
                <a:lnTo>
                  <a:pt x="144780" y="83820"/>
                </a:lnTo>
                <a:lnTo>
                  <a:pt x="160020" y="83820"/>
                </a:lnTo>
                <a:lnTo>
                  <a:pt x="167640" y="76200"/>
                </a:lnTo>
                <a:lnTo>
                  <a:pt x="167640" y="762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2" name="Freeform 5151"/>
          <p:cNvSpPr/>
          <p:nvPr/>
        </p:nvSpPr>
        <p:spPr>
          <a:xfrm>
            <a:off x="2438400" y="2026920"/>
            <a:ext cx="15241" cy="182881"/>
          </a:xfrm>
          <a:custGeom>
            <a:avLst/>
            <a:gdLst/>
            <a:ahLst/>
            <a:cxnLst/>
            <a:rect l="0" t="0" r="0" b="0"/>
            <a:pathLst>
              <a:path w="15241" h="182881">
                <a:moveTo>
                  <a:pt x="762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68580"/>
                </a:lnTo>
                <a:lnTo>
                  <a:pt x="15240" y="76200"/>
                </a:lnTo>
                <a:lnTo>
                  <a:pt x="7620" y="91440"/>
                </a:lnTo>
                <a:lnTo>
                  <a:pt x="7620" y="9906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7620" y="182880"/>
                </a:lnTo>
                <a:lnTo>
                  <a:pt x="762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3" name="Freeform 5152"/>
          <p:cNvSpPr/>
          <p:nvPr/>
        </p:nvSpPr>
        <p:spPr>
          <a:xfrm>
            <a:off x="2171700" y="2240280"/>
            <a:ext cx="579121" cy="30481"/>
          </a:xfrm>
          <a:custGeom>
            <a:avLst/>
            <a:gdLst/>
            <a:ahLst/>
            <a:cxnLst/>
            <a:rect l="0" t="0" r="0" b="0"/>
            <a:pathLst>
              <a:path w="579121" h="30481">
                <a:moveTo>
                  <a:pt x="15240" y="22860"/>
                </a:moveTo>
                <a:lnTo>
                  <a:pt x="762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7620" y="30480"/>
                </a:lnTo>
                <a:lnTo>
                  <a:pt x="15240" y="30480"/>
                </a:lnTo>
                <a:lnTo>
                  <a:pt x="22860" y="30480"/>
                </a:lnTo>
                <a:lnTo>
                  <a:pt x="38100" y="30480"/>
                </a:lnTo>
                <a:lnTo>
                  <a:pt x="60960" y="22860"/>
                </a:lnTo>
                <a:lnTo>
                  <a:pt x="83820" y="22860"/>
                </a:lnTo>
                <a:lnTo>
                  <a:pt x="106680" y="22860"/>
                </a:lnTo>
                <a:lnTo>
                  <a:pt x="137160" y="22860"/>
                </a:lnTo>
                <a:lnTo>
                  <a:pt x="167640" y="15240"/>
                </a:lnTo>
                <a:lnTo>
                  <a:pt x="205740" y="15240"/>
                </a:lnTo>
                <a:lnTo>
                  <a:pt x="236220" y="15240"/>
                </a:lnTo>
                <a:lnTo>
                  <a:pt x="274320" y="7620"/>
                </a:lnTo>
                <a:lnTo>
                  <a:pt x="312420" y="7620"/>
                </a:lnTo>
                <a:lnTo>
                  <a:pt x="350520" y="7620"/>
                </a:lnTo>
                <a:lnTo>
                  <a:pt x="381000" y="7620"/>
                </a:lnTo>
                <a:lnTo>
                  <a:pt x="411480" y="7620"/>
                </a:lnTo>
                <a:lnTo>
                  <a:pt x="449580" y="0"/>
                </a:lnTo>
                <a:lnTo>
                  <a:pt x="472440" y="0"/>
                </a:lnTo>
                <a:lnTo>
                  <a:pt x="502920" y="0"/>
                </a:lnTo>
                <a:lnTo>
                  <a:pt x="525780" y="0"/>
                </a:lnTo>
                <a:lnTo>
                  <a:pt x="548640" y="0"/>
                </a:lnTo>
                <a:lnTo>
                  <a:pt x="579120" y="0"/>
                </a:lnTo>
                <a:lnTo>
                  <a:pt x="5791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4" name="Freeform 5153"/>
          <p:cNvSpPr/>
          <p:nvPr/>
        </p:nvSpPr>
        <p:spPr>
          <a:xfrm>
            <a:off x="2179320" y="2316480"/>
            <a:ext cx="152401" cy="129541"/>
          </a:xfrm>
          <a:custGeom>
            <a:avLst/>
            <a:gdLst/>
            <a:ahLst/>
            <a:cxnLst/>
            <a:rect l="0" t="0" r="0" b="0"/>
            <a:pathLst>
              <a:path w="152401" h="129541">
                <a:moveTo>
                  <a:pt x="22860" y="0"/>
                </a:move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7620" y="45720"/>
                </a:lnTo>
                <a:lnTo>
                  <a:pt x="762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7620" y="114300"/>
                </a:lnTo>
                <a:lnTo>
                  <a:pt x="15240" y="121920"/>
                </a:lnTo>
                <a:lnTo>
                  <a:pt x="22860" y="121920"/>
                </a:lnTo>
                <a:lnTo>
                  <a:pt x="30480" y="129540"/>
                </a:lnTo>
                <a:lnTo>
                  <a:pt x="45720" y="129540"/>
                </a:lnTo>
                <a:lnTo>
                  <a:pt x="60960" y="129540"/>
                </a:lnTo>
                <a:lnTo>
                  <a:pt x="76200" y="129540"/>
                </a:lnTo>
                <a:lnTo>
                  <a:pt x="91440" y="129540"/>
                </a:lnTo>
                <a:lnTo>
                  <a:pt x="106680" y="129540"/>
                </a:lnTo>
                <a:lnTo>
                  <a:pt x="121920" y="121920"/>
                </a:lnTo>
                <a:lnTo>
                  <a:pt x="152400" y="121920"/>
                </a:lnTo>
                <a:lnTo>
                  <a:pt x="152400" y="1219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5" name="Freeform 5154"/>
          <p:cNvSpPr/>
          <p:nvPr/>
        </p:nvSpPr>
        <p:spPr>
          <a:xfrm>
            <a:off x="2186940" y="2392680"/>
            <a:ext cx="114301" cy="1"/>
          </a:xfrm>
          <a:custGeom>
            <a:avLst/>
            <a:gdLst/>
            <a:ahLst/>
            <a:cxnLst/>
            <a:rect l="0" t="0" r="0" b="0"/>
            <a:pathLst>
              <a:path w="114301" h="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14300" y="0"/>
                </a:lnTo>
                <a:lnTo>
                  <a:pt x="1143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6" name="Freeform 5155"/>
          <p:cNvSpPr/>
          <p:nvPr/>
        </p:nvSpPr>
        <p:spPr>
          <a:xfrm>
            <a:off x="2385060" y="2362200"/>
            <a:ext cx="388621" cy="83821"/>
          </a:xfrm>
          <a:custGeom>
            <a:avLst/>
            <a:gdLst/>
            <a:ahLst/>
            <a:cxnLst/>
            <a:rect l="0" t="0" r="0" b="0"/>
            <a:pathLst>
              <a:path w="388621" h="83821">
                <a:moveTo>
                  <a:pt x="0" y="38100"/>
                </a:move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0480"/>
                </a:lnTo>
                <a:lnTo>
                  <a:pt x="7620" y="30480"/>
                </a:lnTo>
                <a:lnTo>
                  <a:pt x="7620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2286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7620"/>
                </a:lnTo>
                <a:lnTo>
                  <a:pt x="106680" y="1524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14300" y="22860"/>
                </a:lnTo>
                <a:lnTo>
                  <a:pt x="121920" y="30480"/>
                </a:lnTo>
                <a:lnTo>
                  <a:pt x="121920" y="38100"/>
                </a:lnTo>
                <a:lnTo>
                  <a:pt x="121920" y="38100"/>
                </a:lnTo>
                <a:lnTo>
                  <a:pt x="121920" y="45720"/>
                </a:lnTo>
                <a:lnTo>
                  <a:pt x="114300" y="53340"/>
                </a:lnTo>
                <a:lnTo>
                  <a:pt x="114300" y="53340"/>
                </a:lnTo>
                <a:lnTo>
                  <a:pt x="114300" y="60960"/>
                </a:lnTo>
                <a:lnTo>
                  <a:pt x="106680" y="60960"/>
                </a:lnTo>
                <a:lnTo>
                  <a:pt x="99060" y="68580"/>
                </a:lnTo>
                <a:lnTo>
                  <a:pt x="91440" y="68580"/>
                </a:lnTo>
                <a:lnTo>
                  <a:pt x="83820" y="68580"/>
                </a:lnTo>
                <a:lnTo>
                  <a:pt x="76200" y="76200"/>
                </a:lnTo>
                <a:lnTo>
                  <a:pt x="68580" y="76200"/>
                </a:lnTo>
                <a:lnTo>
                  <a:pt x="60960" y="76200"/>
                </a:lnTo>
                <a:lnTo>
                  <a:pt x="53340" y="83820"/>
                </a:lnTo>
                <a:lnTo>
                  <a:pt x="45720" y="83820"/>
                </a:lnTo>
                <a:lnTo>
                  <a:pt x="45720" y="83820"/>
                </a:lnTo>
                <a:lnTo>
                  <a:pt x="38100" y="83820"/>
                </a:lnTo>
                <a:lnTo>
                  <a:pt x="38100" y="83820"/>
                </a:lnTo>
                <a:lnTo>
                  <a:pt x="38100" y="83820"/>
                </a:lnTo>
                <a:lnTo>
                  <a:pt x="30480" y="83820"/>
                </a:lnTo>
                <a:lnTo>
                  <a:pt x="30480" y="83820"/>
                </a:lnTo>
                <a:lnTo>
                  <a:pt x="38100" y="83820"/>
                </a:lnTo>
                <a:lnTo>
                  <a:pt x="38100" y="83820"/>
                </a:lnTo>
                <a:lnTo>
                  <a:pt x="45720" y="76200"/>
                </a:lnTo>
                <a:lnTo>
                  <a:pt x="53340" y="76200"/>
                </a:lnTo>
                <a:lnTo>
                  <a:pt x="60960" y="68580"/>
                </a:lnTo>
                <a:lnTo>
                  <a:pt x="68580" y="68580"/>
                </a:lnTo>
                <a:lnTo>
                  <a:pt x="76200" y="68580"/>
                </a:lnTo>
                <a:lnTo>
                  <a:pt x="83820" y="60960"/>
                </a:lnTo>
                <a:lnTo>
                  <a:pt x="99060" y="60960"/>
                </a:lnTo>
                <a:lnTo>
                  <a:pt x="106680" y="53340"/>
                </a:lnTo>
                <a:lnTo>
                  <a:pt x="114300" y="53340"/>
                </a:lnTo>
                <a:lnTo>
                  <a:pt x="129540" y="45720"/>
                </a:lnTo>
                <a:lnTo>
                  <a:pt x="137160" y="45720"/>
                </a:lnTo>
                <a:lnTo>
                  <a:pt x="144780" y="38100"/>
                </a:lnTo>
                <a:lnTo>
                  <a:pt x="144780" y="38100"/>
                </a:lnTo>
                <a:lnTo>
                  <a:pt x="152400" y="30480"/>
                </a:lnTo>
                <a:lnTo>
                  <a:pt x="160020" y="30480"/>
                </a:lnTo>
                <a:lnTo>
                  <a:pt x="167640" y="22860"/>
                </a:lnTo>
                <a:lnTo>
                  <a:pt x="167640" y="22860"/>
                </a:lnTo>
                <a:lnTo>
                  <a:pt x="175260" y="15240"/>
                </a:lnTo>
                <a:lnTo>
                  <a:pt x="175260" y="15240"/>
                </a:lnTo>
                <a:lnTo>
                  <a:pt x="182880" y="15240"/>
                </a:lnTo>
                <a:lnTo>
                  <a:pt x="182880" y="15240"/>
                </a:lnTo>
                <a:lnTo>
                  <a:pt x="182880" y="15240"/>
                </a:lnTo>
                <a:lnTo>
                  <a:pt x="190500" y="15240"/>
                </a:lnTo>
                <a:lnTo>
                  <a:pt x="190500" y="22860"/>
                </a:lnTo>
                <a:lnTo>
                  <a:pt x="190500" y="22860"/>
                </a:lnTo>
                <a:lnTo>
                  <a:pt x="198120" y="22860"/>
                </a:lnTo>
                <a:lnTo>
                  <a:pt x="198120" y="30480"/>
                </a:lnTo>
                <a:lnTo>
                  <a:pt x="198120" y="30480"/>
                </a:lnTo>
                <a:lnTo>
                  <a:pt x="205740" y="38100"/>
                </a:lnTo>
                <a:lnTo>
                  <a:pt x="205740" y="38100"/>
                </a:lnTo>
                <a:lnTo>
                  <a:pt x="213360" y="38100"/>
                </a:lnTo>
                <a:lnTo>
                  <a:pt x="213360" y="45720"/>
                </a:lnTo>
                <a:lnTo>
                  <a:pt x="220980" y="45720"/>
                </a:lnTo>
                <a:lnTo>
                  <a:pt x="228600" y="45720"/>
                </a:lnTo>
                <a:lnTo>
                  <a:pt x="228600" y="45720"/>
                </a:lnTo>
                <a:lnTo>
                  <a:pt x="236220" y="45720"/>
                </a:lnTo>
                <a:lnTo>
                  <a:pt x="236220" y="45720"/>
                </a:lnTo>
                <a:lnTo>
                  <a:pt x="236220" y="45720"/>
                </a:lnTo>
                <a:lnTo>
                  <a:pt x="243840" y="45720"/>
                </a:lnTo>
                <a:lnTo>
                  <a:pt x="243840" y="38100"/>
                </a:lnTo>
                <a:lnTo>
                  <a:pt x="243840" y="38100"/>
                </a:lnTo>
                <a:lnTo>
                  <a:pt x="251460" y="30480"/>
                </a:lnTo>
                <a:lnTo>
                  <a:pt x="251460" y="30480"/>
                </a:lnTo>
                <a:lnTo>
                  <a:pt x="251460" y="22860"/>
                </a:lnTo>
                <a:lnTo>
                  <a:pt x="251460" y="15240"/>
                </a:lnTo>
                <a:lnTo>
                  <a:pt x="251460" y="15240"/>
                </a:lnTo>
                <a:lnTo>
                  <a:pt x="251460" y="7620"/>
                </a:lnTo>
                <a:lnTo>
                  <a:pt x="259080" y="7620"/>
                </a:lnTo>
                <a:lnTo>
                  <a:pt x="259080" y="0"/>
                </a:lnTo>
                <a:lnTo>
                  <a:pt x="259080" y="0"/>
                </a:lnTo>
                <a:lnTo>
                  <a:pt x="259080" y="0"/>
                </a:lnTo>
                <a:lnTo>
                  <a:pt x="259080" y="0"/>
                </a:lnTo>
                <a:lnTo>
                  <a:pt x="266700" y="0"/>
                </a:lnTo>
                <a:lnTo>
                  <a:pt x="266700" y="0"/>
                </a:lnTo>
                <a:lnTo>
                  <a:pt x="274320" y="0"/>
                </a:lnTo>
                <a:lnTo>
                  <a:pt x="281940" y="0"/>
                </a:lnTo>
                <a:lnTo>
                  <a:pt x="281940" y="7620"/>
                </a:lnTo>
                <a:lnTo>
                  <a:pt x="289560" y="7620"/>
                </a:lnTo>
                <a:lnTo>
                  <a:pt x="297180" y="15240"/>
                </a:lnTo>
                <a:lnTo>
                  <a:pt x="304800" y="15240"/>
                </a:lnTo>
                <a:lnTo>
                  <a:pt x="312420" y="22860"/>
                </a:lnTo>
                <a:lnTo>
                  <a:pt x="320040" y="22860"/>
                </a:lnTo>
                <a:lnTo>
                  <a:pt x="335280" y="30480"/>
                </a:lnTo>
                <a:lnTo>
                  <a:pt x="342900" y="30480"/>
                </a:lnTo>
                <a:lnTo>
                  <a:pt x="350520" y="38100"/>
                </a:lnTo>
                <a:lnTo>
                  <a:pt x="365760" y="38100"/>
                </a:lnTo>
                <a:lnTo>
                  <a:pt x="373380" y="38100"/>
                </a:lnTo>
                <a:lnTo>
                  <a:pt x="388620" y="38100"/>
                </a:lnTo>
                <a:lnTo>
                  <a:pt x="388620" y="38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7" name="Freeform 5156"/>
          <p:cNvSpPr/>
          <p:nvPr/>
        </p:nvSpPr>
        <p:spPr>
          <a:xfrm>
            <a:off x="2773680" y="2278380"/>
            <a:ext cx="152401" cy="137161"/>
          </a:xfrm>
          <a:custGeom>
            <a:avLst/>
            <a:gdLst/>
            <a:ahLst/>
            <a:cxnLst/>
            <a:rect l="0" t="0" r="0" b="0"/>
            <a:pathLst>
              <a:path w="152401" h="137161">
                <a:moveTo>
                  <a:pt x="22860" y="7620"/>
                </a:moveTo>
                <a:lnTo>
                  <a:pt x="15240" y="762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53340"/>
                </a:lnTo>
                <a:lnTo>
                  <a:pt x="0" y="60960"/>
                </a:lnTo>
                <a:lnTo>
                  <a:pt x="7620" y="68580"/>
                </a:lnTo>
                <a:lnTo>
                  <a:pt x="7620" y="83820"/>
                </a:lnTo>
                <a:lnTo>
                  <a:pt x="15240" y="91440"/>
                </a:lnTo>
                <a:lnTo>
                  <a:pt x="22860" y="99060"/>
                </a:lnTo>
                <a:lnTo>
                  <a:pt x="30480" y="106680"/>
                </a:lnTo>
                <a:lnTo>
                  <a:pt x="38100" y="114300"/>
                </a:lnTo>
                <a:lnTo>
                  <a:pt x="53340" y="121920"/>
                </a:lnTo>
                <a:lnTo>
                  <a:pt x="60960" y="121920"/>
                </a:lnTo>
                <a:lnTo>
                  <a:pt x="76200" y="129540"/>
                </a:lnTo>
                <a:lnTo>
                  <a:pt x="91440" y="137160"/>
                </a:lnTo>
                <a:lnTo>
                  <a:pt x="106680" y="137160"/>
                </a:lnTo>
                <a:lnTo>
                  <a:pt x="121920" y="137160"/>
                </a:lnTo>
                <a:lnTo>
                  <a:pt x="137160" y="137160"/>
                </a:lnTo>
                <a:lnTo>
                  <a:pt x="152400" y="137160"/>
                </a:lnTo>
                <a:lnTo>
                  <a:pt x="152400" y="1371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8" name="Freeform 5157"/>
          <p:cNvSpPr/>
          <p:nvPr/>
        </p:nvSpPr>
        <p:spPr>
          <a:xfrm>
            <a:off x="2880360" y="2286000"/>
            <a:ext cx="144781" cy="137161"/>
          </a:xfrm>
          <a:custGeom>
            <a:avLst/>
            <a:gdLst/>
            <a:ahLst/>
            <a:cxnLst/>
            <a:rect l="0" t="0" r="0" b="0"/>
            <a:pathLst>
              <a:path w="144781" h="13716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15240"/>
                </a:lnTo>
                <a:lnTo>
                  <a:pt x="91440" y="15240"/>
                </a:lnTo>
                <a:lnTo>
                  <a:pt x="99060" y="15240"/>
                </a:lnTo>
                <a:lnTo>
                  <a:pt x="106680" y="15240"/>
                </a:lnTo>
                <a:lnTo>
                  <a:pt x="106680" y="22860"/>
                </a:lnTo>
                <a:lnTo>
                  <a:pt x="106680" y="22860"/>
                </a:lnTo>
                <a:lnTo>
                  <a:pt x="106680" y="22860"/>
                </a:lnTo>
                <a:lnTo>
                  <a:pt x="106680" y="30480"/>
                </a:lnTo>
                <a:lnTo>
                  <a:pt x="99060" y="30480"/>
                </a:lnTo>
                <a:lnTo>
                  <a:pt x="91440" y="38100"/>
                </a:lnTo>
                <a:lnTo>
                  <a:pt x="83820" y="38100"/>
                </a:lnTo>
                <a:lnTo>
                  <a:pt x="76200" y="45720"/>
                </a:lnTo>
                <a:lnTo>
                  <a:pt x="68580" y="45720"/>
                </a:lnTo>
                <a:lnTo>
                  <a:pt x="60960" y="45720"/>
                </a:lnTo>
                <a:lnTo>
                  <a:pt x="53340" y="53340"/>
                </a:lnTo>
                <a:lnTo>
                  <a:pt x="53340" y="60960"/>
                </a:lnTo>
                <a:lnTo>
                  <a:pt x="53340" y="60960"/>
                </a:lnTo>
                <a:lnTo>
                  <a:pt x="53340" y="60960"/>
                </a:lnTo>
                <a:lnTo>
                  <a:pt x="53340" y="60960"/>
                </a:lnTo>
                <a:lnTo>
                  <a:pt x="53340" y="68580"/>
                </a:lnTo>
                <a:lnTo>
                  <a:pt x="60960" y="68580"/>
                </a:lnTo>
                <a:lnTo>
                  <a:pt x="76200" y="68580"/>
                </a:lnTo>
                <a:lnTo>
                  <a:pt x="83820" y="68580"/>
                </a:lnTo>
                <a:lnTo>
                  <a:pt x="91440" y="76200"/>
                </a:lnTo>
                <a:lnTo>
                  <a:pt x="106680" y="76200"/>
                </a:lnTo>
                <a:lnTo>
                  <a:pt x="114300" y="76200"/>
                </a:lnTo>
                <a:lnTo>
                  <a:pt x="121920" y="76200"/>
                </a:lnTo>
                <a:lnTo>
                  <a:pt x="129540" y="83820"/>
                </a:lnTo>
                <a:lnTo>
                  <a:pt x="137160" y="83820"/>
                </a:lnTo>
                <a:lnTo>
                  <a:pt x="144780" y="91440"/>
                </a:lnTo>
                <a:lnTo>
                  <a:pt x="144780" y="91440"/>
                </a:lnTo>
                <a:lnTo>
                  <a:pt x="144780" y="99060"/>
                </a:lnTo>
                <a:lnTo>
                  <a:pt x="144780" y="99060"/>
                </a:lnTo>
                <a:lnTo>
                  <a:pt x="144780" y="106680"/>
                </a:lnTo>
                <a:lnTo>
                  <a:pt x="137160" y="114300"/>
                </a:lnTo>
                <a:lnTo>
                  <a:pt x="129540" y="114300"/>
                </a:lnTo>
                <a:lnTo>
                  <a:pt x="121920" y="114300"/>
                </a:lnTo>
                <a:lnTo>
                  <a:pt x="114300" y="121920"/>
                </a:lnTo>
                <a:lnTo>
                  <a:pt x="99060" y="121920"/>
                </a:lnTo>
                <a:lnTo>
                  <a:pt x="91440" y="129540"/>
                </a:lnTo>
                <a:lnTo>
                  <a:pt x="76200" y="129540"/>
                </a:lnTo>
                <a:lnTo>
                  <a:pt x="68580" y="129540"/>
                </a:lnTo>
                <a:lnTo>
                  <a:pt x="60960" y="137160"/>
                </a:lnTo>
                <a:lnTo>
                  <a:pt x="53340" y="137160"/>
                </a:lnTo>
                <a:lnTo>
                  <a:pt x="53340" y="137160"/>
                </a:lnTo>
                <a:lnTo>
                  <a:pt x="45720" y="137160"/>
                </a:lnTo>
                <a:lnTo>
                  <a:pt x="45720" y="1371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9" name="Freeform 5158"/>
          <p:cNvSpPr/>
          <p:nvPr/>
        </p:nvSpPr>
        <p:spPr>
          <a:xfrm>
            <a:off x="3032760" y="2301240"/>
            <a:ext cx="152401" cy="91441"/>
          </a:xfrm>
          <a:custGeom>
            <a:avLst/>
            <a:gdLst/>
            <a:ahLst/>
            <a:cxnLst/>
            <a:rect l="0" t="0" r="0" b="0"/>
            <a:pathLst>
              <a:path w="152401" h="91441">
                <a:moveTo>
                  <a:pt x="38100" y="7620"/>
                </a:moveTo>
                <a:lnTo>
                  <a:pt x="38100" y="762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15240" y="22860"/>
                </a:lnTo>
                <a:lnTo>
                  <a:pt x="7620" y="22860"/>
                </a:lnTo>
                <a:lnTo>
                  <a:pt x="762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7620" y="30480"/>
                </a:lnTo>
                <a:lnTo>
                  <a:pt x="22860" y="30480"/>
                </a:lnTo>
                <a:lnTo>
                  <a:pt x="30480" y="30480"/>
                </a:lnTo>
                <a:lnTo>
                  <a:pt x="38100" y="30480"/>
                </a:lnTo>
                <a:lnTo>
                  <a:pt x="53340" y="30480"/>
                </a:lnTo>
                <a:lnTo>
                  <a:pt x="68580" y="30480"/>
                </a:lnTo>
                <a:lnTo>
                  <a:pt x="83820" y="30480"/>
                </a:lnTo>
                <a:lnTo>
                  <a:pt x="91440" y="30480"/>
                </a:lnTo>
                <a:lnTo>
                  <a:pt x="106680" y="30480"/>
                </a:lnTo>
                <a:lnTo>
                  <a:pt x="121920" y="30480"/>
                </a:lnTo>
                <a:lnTo>
                  <a:pt x="129540" y="38100"/>
                </a:lnTo>
                <a:lnTo>
                  <a:pt x="137160" y="45720"/>
                </a:lnTo>
                <a:lnTo>
                  <a:pt x="144780" y="45720"/>
                </a:lnTo>
                <a:lnTo>
                  <a:pt x="144780" y="53340"/>
                </a:lnTo>
                <a:lnTo>
                  <a:pt x="152400" y="53340"/>
                </a:lnTo>
                <a:lnTo>
                  <a:pt x="152400" y="60960"/>
                </a:lnTo>
                <a:lnTo>
                  <a:pt x="152400" y="60960"/>
                </a:lnTo>
                <a:lnTo>
                  <a:pt x="144780" y="68580"/>
                </a:lnTo>
                <a:lnTo>
                  <a:pt x="144780" y="76200"/>
                </a:lnTo>
                <a:lnTo>
                  <a:pt x="129540" y="76200"/>
                </a:lnTo>
                <a:lnTo>
                  <a:pt x="121920" y="76200"/>
                </a:lnTo>
                <a:lnTo>
                  <a:pt x="106680" y="83820"/>
                </a:lnTo>
                <a:lnTo>
                  <a:pt x="99060" y="83820"/>
                </a:lnTo>
                <a:lnTo>
                  <a:pt x="83820" y="91440"/>
                </a:lnTo>
                <a:lnTo>
                  <a:pt x="76200" y="91440"/>
                </a:lnTo>
                <a:lnTo>
                  <a:pt x="60960" y="91440"/>
                </a:lnTo>
                <a:lnTo>
                  <a:pt x="53340" y="91440"/>
                </a:lnTo>
                <a:lnTo>
                  <a:pt x="38100" y="91440"/>
                </a:lnTo>
                <a:lnTo>
                  <a:pt x="38100" y="914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0" name="Freeform 5159"/>
          <p:cNvSpPr/>
          <p:nvPr/>
        </p:nvSpPr>
        <p:spPr>
          <a:xfrm>
            <a:off x="3086100" y="2293620"/>
            <a:ext cx="121921" cy="15241"/>
          </a:xfrm>
          <a:custGeom>
            <a:avLst/>
            <a:gdLst/>
            <a:ahLst/>
            <a:cxnLst/>
            <a:rect l="0" t="0" r="0" b="0"/>
            <a:pathLst>
              <a:path w="121921" h="15241">
                <a:moveTo>
                  <a:pt x="0" y="15240"/>
                </a:moveTo>
                <a:lnTo>
                  <a:pt x="0" y="7620"/>
                </a:lnTo>
                <a:lnTo>
                  <a:pt x="7620" y="762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21920" y="0"/>
                </a:lnTo>
                <a:lnTo>
                  <a:pt x="1219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1" name="Freeform 5160"/>
          <p:cNvSpPr/>
          <p:nvPr/>
        </p:nvSpPr>
        <p:spPr>
          <a:xfrm>
            <a:off x="2712720" y="2164080"/>
            <a:ext cx="548641" cy="60961"/>
          </a:xfrm>
          <a:custGeom>
            <a:avLst/>
            <a:gdLst/>
            <a:ahLst/>
            <a:cxnLst/>
            <a:rect l="0" t="0" r="0" b="0"/>
            <a:pathLst>
              <a:path w="548641" h="60961">
                <a:moveTo>
                  <a:pt x="0" y="60960"/>
                </a:moveTo>
                <a:lnTo>
                  <a:pt x="0" y="60960"/>
                </a:lnTo>
                <a:lnTo>
                  <a:pt x="0" y="60960"/>
                </a:lnTo>
                <a:lnTo>
                  <a:pt x="7620" y="53340"/>
                </a:lnTo>
                <a:lnTo>
                  <a:pt x="15240" y="53340"/>
                </a:lnTo>
                <a:lnTo>
                  <a:pt x="30480" y="53340"/>
                </a:lnTo>
                <a:lnTo>
                  <a:pt x="45720" y="45720"/>
                </a:lnTo>
                <a:lnTo>
                  <a:pt x="68580" y="45720"/>
                </a:lnTo>
                <a:lnTo>
                  <a:pt x="91440" y="38100"/>
                </a:lnTo>
                <a:lnTo>
                  <a:pt x="121920" y="38100"/>
                </a:lnTo>
                <a:lnTo>
                  <a:pt x="152400" y="30480"/>
                </a:lnTo>
                <a:lnTo>
                  <a:pt x="182880" y="22860"/>
                </a:lnTo>
                <a:lnTo>
                  <a:pt x="228600" y="22860"/>
                </a:lnTo>
                <a:lnTo>
                  <a:pt x="266700" y="15240"/>
                </a:lnTo>
                <a:lnTo>
                  <a:pt x="312420" y="7620"/>
                </a:lnTo>
                <a:lnTo>
                  <a:pt x="358140" y="7620"/>
                </a:lnTo>
                <a:lnTo>
                  <a:pt x="403860" y="7620"/>
                </a:lnTo>
                <a:lnTo>
                  <a:pt x="441960" y="0"/>
                </a:lnTo>
                <a:lnTo>
                  <a:pt x="487680" y="0"/>
                </a:lnTo>
                <a:lnTo>
                  <a:pt x="548640" y="0"/>
                </a:lnTo>
                <a:lnTo>
                  <a:pt x="5486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2" name="Freeform 5161"/>
          <p:cNvSpPr/>
          <p:nvPr/>
        </p:nvSpPr>
        <p:spPr>
          <a:xfrm>
            <a:off x="3040380" y="2278380"/>
            <a:ext cx="137161" cy="114301"/>
          </a:xfrm>
          <a:custGeom>
            <a:avLst/>
            <a:gdLst/>
            <a:ahLst/>
            <a:cxnLst/>
            <a:rect l="0" t="0" r="0" b="0"/>
            <a:pathLst>
              <a:path w="137161" h="114301">
                <a:moveTo>
                  <a:pt x="106680" y="0"/>
                </a:move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1440" y="0"/>
                </a:lnTo>
                <a:lnTo>
                  <a:pt x="9144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4572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0480" y="15240"/>
                </a:lnTo>
                <a:lnTo>
                  <a:pt x="3048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15240" y="15240"/>
                </a:lnTo>
                <a:lnTo>
                  <a:pt x="1524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45720"/>
                </a:lnTo>
                <a:lnTo>
                  <a:pt x="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76200"/>
                </a:lnTo>
                <a:lnTo>
                  <a:pt x="0" y="76200"/>
                </a:lnTo>
                <a:lnTo>
                  <a:pt x="0" y="83820"/>
                </a:lnTo>
                <a:lnTo>
                  <a:pt x="0" y="83820"/>
                </a:lnTo>
                <a:lnTo>
                  <a:pt x="7620" y="83820"/>
                </a:lnTo>
                <a:lnTo>
                  <a:pt x="7620" y="91440"/>
                </a:lnTo>
                <a:lnTo>
                  <a:pt x="7620" y="91440"/>
                </a:lnTo>
                <a:lnTo>
                  <a:pt x="7620" y="91440"/>
                </a:lnTo>
                <a:lnTo>
                  <a:pt x="15240" y="99060"/>
                </a:lnTo>
                <a:lnTo>
                  <a:pt x="15240" y="99060"/>
                </a:lnTo>
                <a:lnTo>
                  <a:pt x="15240" y="99060"/>
                </a:lnTo>
                <a:lnTo>
                  <a:pt x="15240" y="99060"/>
                </a:lnTo>
                <a:lnTo>
                  <a:pt x="22860" y="106680"/>
                </a:lnTo>
                <a:lnTo>
                  <a:pt x="22860" y="106680"/>
                </a:lnTo>
                <a:lnTo>
                  <a:pt x="22860" y="106680"/>
                </a:lnTo>
                <a:lnTo>
                  <a:pt x="30480" y="106680"/>
                </a:lnTo>
                <a:lnTo>
                  <a:pt x="30480" y="114300"/>
                </a:lnTo>
                <a:lnTo>
                  <a:pt x="38100" y="114300"/>
                </a:lnTo>
                <a:lnTo>
                  <a:pt x="38100" y="114300"/>
                </a:lnTo>
                <a:lnTo>
                  <a:pt x="45720" y="114300"/>
                </a:lnTo>
                <a:lnTo>
                  <a:pt x="53340" y="114300"/>
                </a:lnTo>
                <a:lnTo>
                  <a:pt x="53340" y="114300"/>
                </a:lnTo>
                <a:lnTo>
                  <a:pt x="60960" y="114300"/>
                </a:lnTo>
                <a:lnTo>
                  <a:pt x="68580" y="114300"/>
                </a:lnTo>
                <a:lnTo>
                  <a:pt x="76200" y="114300"/>
                </a:lnTo>
                <a:lnTo>
                  <a:pt x="83820" y="106680"/>
                </a:lnTo>
                <a:lnTo>
                  <a:pt x="83820" y="106680"/>
                </a:lnTo>
                <a:lnTo>
                  <a:pt x="91440" y="106680"/>
                </a:lnTo>
                <a:lnTo>
                  <a:pt x="99060" y="99060"/>
                </a:lnTo>
                <a:lnTo>
                  <a:pt x="99060" y="99060"/>
                </a:lnTo>
                <a:lnTo>
                  <a:pt x="106680" y="99060"/>
                </a:lnTo>
                <a:lnTo>
                  <a:pt x="114300" y="99060"/>
                </a:lnTo>
                <a:lnTo>
                  <a:pt x="114300" y="91440"/>
                </a:lnTo>
                <a:lnTo>
                  <a:pt x="121920" y="91440"/>
                </a:lnTo>
                <a:lnTo>
                  <a:pt x="121920" y="83820"/>
                </a:lnTo>
                <a:lnTo>
                  <a:pt x="129540" y="83820"/>
                </a:lnTo>
                <a:lnTo>
                  <a:pt x="129540" y="83820"/>
                </a:lnTo>
                <a:lnTo>
                  <a:pt x="129540" y="76200"/>
                </a:lnTo>
                <a:lnTo>
                  <a:pt x="137160" y="76200"/>
                </a:lnTo>
                <a:lnTo>
                  <a:pt x="137160" y="68580"/>
                </a:lnTo>
                <a:lnTo>
                  <a:pt x="137160" y="68580"/>
                </a:lnTo>
                <a:lnTo>
                  <a:pt x="137160" y="60960"/>
                </a:lnTo>
                <a:lnTo>
                  <a:pt x="137160" y="60960"/>
                </a:lnTo>
                <a:lnTo>
                  <a:pt x="137160" y="53340"/>
                </a:lnTo>
                <a:lnTo>
                  <a:pt x="137160" y="53340"/>
                </a:lnTo>
                <a:lnTo>
                  <a:pt x="137160" y="53340"/>
                </a:lnTo>
                <a:lnTo>
                  <a:pt x="129540" y="53340"/>
                </a:lnTo>
                <a:lnTo>
                  <a:pt x="129540" y="45720"/>
                </a:lnTo>
                <a:lnTo>
                  <a:pt x="121920" y="45720"/>
                </a:lnTo>
                <a:lnTo>
                  <a:pt x="121920" y="45720"/>
                </a:lnTo>
                <a:lnTo>
                  <a:pt x="114300" y="45720"/>
                </a:lnTo>
                <a:lnTo>
                  <a:pt x="106680" y="45720"/>
                </a:lnTo>
                <a:lnTo>
                  <a:pt x="99060" y="45720"/>
                </a:lnTo>
                <a:lnTo>
                  <a:pt x="91440" y="45720"/>
                </a:lnTo>
                <a:lnTo>
                  <a:pt x="83820" y="53340"/>
                </a:lnTo>
                <a:lnTo>
                  <a:pt x="68580" y="53340"/>
                </a:lnTo>
                <a:lnTo>
                  <a:pt x="60960" y="53340"/>
                </a:lnTo>
                <a:lnTo>
                  <a:pt x="53340" y="53340"/>
                </a:lnTo>
                <a:lnTo>
                  <a:pt x="45720" y="60960"/>
                </a:lnTo>
                <a:lnTo>
                  <a:pt x="38100" y="68580"/>
                </a:lnTo>
                <a:lnTo>
                  <a:pt x="30480" y="68580"/>
                </a:lnTo>
                <a:lnTo>
                  <a:pt x="22860" y="68580"/>
                </a:lnTo>
                <a:lnTo>
                  <a:pt x="22860" y="76200"/>
                </a:lnTo>
                <a:lnTo>
                  <a:pt x="15240" y="76200"/>
                </a:lnTo>
                <a:lnTo>
                  <a:pt x="15240" y="83820"/>
                </a:lnTo>
                <a:lnTo>
                  <a:pt x="15240" y="83820"/>
                </a:lnTo>
                <a:lnTo>
                  <a:pt x="15240" y="83820"/>
                </a:lnTo>
                <a:lnTo>
                  <a:pt x="15240" y="91440"/>
                </a:lnTo>
                <a:lnTo>
                  <a:pt x="22860" y="99060"/>
                </a:lnTo>
                <a:lnTo>
                  <a:pt x="22860" y="990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3" name="Freeform 5162"/>
          <p:cNvSpPr/>
          <p:nvPr/>
        </p:nvSpPr>
        <p:spPr>
          <a:xfrm>
            <a:off x="3230880" y="2217420"/>
            <a:ext cx="137161" cy="220981"/>
          </a:xfrm>
          <a:custGeom>
            <a:avLst/>
            <a:gdLst/>
            <a:ahLst/>
            <a:cxnLst/>
            <a:rect l="0" t="0" r="0" b="0"/>
            <a:pathLst>
              <a:path w="137161" h="22098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15240"/>
                </a:lnTo>
                <a:lnTo>
                  <a:pt x="76200" y="22860"/>
                </a:lnTo>
                <a:lnTo>
                  <a:pt x="91440" y="30480"/>
                </a:lnTo>
                <a:lnTo>
                  <a:pt x="99060" y="38100"/>
                </a:lnTo>
                <a:lnTo>
                  <a:pt x="106680" y="53340"/>
                </a:lnTo>
                <a:lnTo>
                  <a:pt x="121920" y="60960"/>
                </a:lnTo>
                <a:lnTo>
                  <a:pt x="129540" y="76200"/>
                </a:lnTo>
                <a:lnTo>
                  <a:pt x="137160" y="99060"/>
                </a:lnTo>
                <a:lnTo>
                  <a:pt x="137160" y="114300"/>
                </a:lnTo>
                <a:lnTo>
                  <a:pt x="137160" y="137160"/>
                </a:lnTo>
                <a:lnTo>
                  <a:pt x="129540" y="152400"/>
                </a:lnTo>
                <a:lnTo>
                  <a:pt x="121920" y="175260"/>
                </a:lnTo>
                <a:lnTo>
                  <a:pt x="99060" y="190500"/>
                </a:lnTo>
                <a:lnTo>
                  <a:pt x="76200" y="220980"/>
                </a:lnTo>
                <a:lnTo>
                  <a:pt x="76200" y="2209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4" name="Freeform 5163"/>
          <p:cNvSpPr/>
          <p:nvPr/>
        </p:nvSpPr>
        <p:spPr>
          <a:xfrm>
            <a:off x="487680" y="3528060"/>
            <a:ext cx="350521" cy="533401"/>
          </a:xfrm>
          <a:custGeom>
            <a:avLst/>
            <a:gdLst/>
            <a:ahLst/>
            <a:cxnLst/>
            <a:rect l="0" t="0" r="0" b="0"/>
            <a:pathLst>
              <a:path w="350521" h="533401">
                <a:moveTo>
                  <a:pt x="15240" y="274320"/>
                </a:moveTo>
                <a:lnTo>
                  <a:pt x="15240" y="274320"/>
                </a:lnTo>
                <a:lnTo>
                  <a:pt x="15240" y="274320"/>
                </a:lnTo>
                <a:lnTo>
                  <a:pt x="22860" y="281940"/>
                </a:lnTo>
                <a:lnTo>
                  <a:pt x="22860" y="281940"/>
                </a:lnTo>
                <a:lnTo>
                  <a:pt x="22860" y="281940"/>
                </a:lnTo>
                <a:lnTo>
                  <a:pt x="30480" y="289560"/>
                </a:lnTo>
                <a:lnTo>
                  <a:pt x="30480" y="297180"/>
                </a:lnTo>
                <a:lnTo>
                  <a:pt x="30480" y="297180"/>
                </a:lnTo>
                <a:lnTo>
                  <a:pt x="30480" y="304800"/>
                </a:lnTo>
                <a:lnTo>
                  <a:pt x="30480" y="312420"/>
                </a:lnTo>
                <a:lnTo>
                  <a:pt x="30480" y="320040"/>
                </a:lnTo>
                <a:lnTo>
                  <a:pt x="30480" y="327660"/>
                </a:lnTo>
                <a:lnTo>
                  <a:pt x="30480" y="342900"/>
                </a:lnTo>
                <a:lnTo>
                  <a:pt x="30480" y="350520"/>
                </a:lnTo>
                <a:lnTo>
                  <a:pt x="30480" y="365760"/>
                </a:lnTo>
                <a:lnTo>
                  <a:pt x="30480" y="373380"/>
                </a:lnTo>
                <a:lnTo>
                  <a:pt x="22860" y="388620"/>
                </a:lnTo>
                <a:lnTo>
                  <a:pt x="22860" y="403860"/>
                </a:lnTo>
                <a:lnTo>
                  <a:pt x="22860" y="419100"/>
                </a:lnTo>
                <a:lnTo>
                  <a:pt x="15240" y="434340"/>
                </a:lnTo>
                <a:lnTo>
                  <a:pt x="15240" y="449580"/>
                </a:lnTo>
                <a:lnTo>
                  <a:pt x="7620" y="464820"/>
                </a:lnTo>
                <a:lnTo>
                  <a:pt x="7620" y="472440"/>
                </a:lnTo>
                <a:lnTo>
                  <a:pt x="7620" y="487680"/>
                </a:lnTo>
                <a:lnTo>
                  <a:pt x="7620" y="495300"/>
                </a:lnTo>
                <a:lnTo>
                  <a:pt x="0" y="502920"/>
                </a:lnTo>
                <a:lnTo>
                  <a:pt x="0" y="510540"/>
                </a:lnTo>
                <a:lnTo>
                  <a:pt x="0" y="510540"/>
                </a:lnTo>
                <a:lnTo>
                  <a:pt x="0" y="510540"/>
                </a:lnTo>
                <a:lnTo>
                  <a:pt x="0" y="510540"/>
                </a:lnTo>
                <a:lnTo>
                  <a:pt x="0" y="502920"/>
                </a:lnTo>
                <a:lnTo>
                  <a:pt x="7620" y="495300"/>
                </a:lnTo>
                <a:lnTo>
                  <a:pt x="7620" y="487680"/>
                </a:lnTo>
                <a:lnTo>
                  <a:pt x="15240" y="472440"/>
                </a:lnTo>
                <a:lnTo>
                  <a:pt x="15240" y="457200"/>
                </a:lnTo>
                <a:lnTo>
                  <a:pt x="22860" y="434340"/>
                </a:lnTo>
                <a:lnTo>
                  <a:pt x="30480" y="419100"/>
                </a:lnTo>
                <a:lnTo>
                  <a:pt x="30480" y="396240"/>
                </a:lnTo>
                <a:lnTo>
                  <a:pt x="38100" y="365760"/>
                </a:lnTo>
                <a:lnTo>
                  <a:pt x="38100" y="342900"/>
                </a:lnTo>
                <a:lnTo>
                  <a:pt x="45720" y="312420"/>
                </a:lnTo>
                <a:lnTo>
                  <a:pt x="45720" y="281940"/>
                </a:lnTo>
                <a:lnTo>
                  <a:pt x="53340" y="259080"/>
                </a:lnTo>
                <a:lnTo>
                  <a:pt x="60960" y="228600"/>
                </a:lnTo>
                <a:lnTo>
                  <a:pt x="68580" y="198120"/>
                </a:lnTo>
                <a:lnTo>
                  <a:pt x="68580" y="175260"/>
                </a:lnTo>
                <a:lnTo>
                  <a:pt x="76200" y="144780"/>
                </a:lnTo>
                <a:lnTo>
                  <a:pt x="83820" y="121920"/>
                </a:lnTo>
                <a:lnTo>
                  <a:pt x="83820" y="99060"/>
                </a:lnTo>
                <a:lnTo>
                  <a:pt x="91440" y="76200"/>
                </a:lnTo>
                <a:lnTo>
                  <a:pt x="99060" y="60960"/>
                </a:lnTo>
                <a:lnTo>
                  <a:pt x="106680" y="45720"/>
                </a:lnTo>
                <a:lnTo>
                  <a:pt x="114300" y="30480"/>
                </a:lnTo>
                <a:lnTo>
                  <a:pt x="121920" y="15240"/>
                </a:lnTo>
                <a:lnTo>
                  <a:pt x="129540" y="7620"/>
                </a:lnTo>
                <a:lnTo>
                  <a:pt x="137160" y="7620"/>
                </a:lnTo>
                <a:lnTo>
                  <a:pt x="144780" y="0"/>
                </a:lnTo>
                <a:lnTo>
                  <a:pt x="152400" y="0"/>
                </a:lnTo>
                <a:lnTo>
                  <a:pt x="160020" y="0"/>
                </a:lnTo>
                <a:lnTo>
                  <a:pt x="167640" y="7620"/>
                </a:lnTo>
                <a:lnTo>
                  <a:pt x="175260" y="7620"/>
                </a:lnTo>
                <a:lnTo>
                  <a:pt x="182880" y="22860"/>
                </a:lnTo>
                <a:lnTo>
                  <a:pt x="190500" y="38100"/>
                </a:lnTo>
                <a:lnTo>
                  <a:pt x="198120" y="45720"/>
                </a:lnTo>
                <a:lnTo>
                  <a:pt x="198120" y="68580"/>
                </a:lnTo>
                <a:lnTo>
                  <a:pt x="213360" y="91440"/>
                </a:lnTo>
                <a:lnTo>
                  <a:pt x="220980" y="114300"/>
                </a:lnTo>
                <a:lnTo>
                  <a:pt x="228600" y="137160"/>
                </a:lnTo>
                <a:lnTo>
                  <a:pt x="236220" y="167640"/>
                </a:lnTo>
                <a:lnTo>
                  <a:pt x="251460" y="190500"/>
                </a:lnTo>
                <a:lnTo>
                  <a:pt x="259080" y="228600"/>
                </a:lnTo>
                <a:lnTo>
                  <a:pt x="274320" y="259080"/>
                </a:lnTo>
                <a:lnTo>
                  <a:pt x="281940" y="289560"/>
                </a:lnTo>
                <a:lnTo>
                  <a:pt x="289560" y="320040"/>
                </a:lnTo>
                <a:lnTo>
                  <a:pt x="297180" y="350520"/>
                </a:lnTo>
                <a:lnTo>
                  <a:pt x="312420" y="381000"/>
                </a:lnTo>
                <a:lnTo>
                  <a:pt x="320040" y="411480"/>
                </a:lnTo>
                <a:lnTo>
                  <a:pt x="327660" y="434340"/>
                </a:lnTo>
                <a:lnTo>
                  <a:pt x="335280" y="457200"/>
                </a:lnTo>
                <a:lnTo>
                  <a:pt x="335280" y="480060"/>
                </a:lnTo>
                <a:lnTo>
                  <a:pt x="342900" y="495300"/>
                </a:lnTo>
                <a:lnTo>
                  <a:pt x="342900" y="510540"/>
                </a:lnTo>
                <a:lnTo>
                  <a:pt x="350520" y="518160"/>
                </a:lnTo>
                <a:lnTo>
                  <a:pt x="350520" y="525780"/>
                </a:lnTo>
                <a:lnTo>
                  <a:pt x="342900" y="533400"/>
                </a:lnTo>
                <a:lnTo>
                  <a:pt x="342900" y="533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5" name="Freeform 5164"/>
          <p:cNvSpPr/>
          <p:nvPr/>
        </p:nvSpPr>
        <p:spPr>
          <a:xfrm>
            <a:off x="586740" y="3810000"/>
            <a:ext cx="289561" cy="30481"/>
          </a:xfrm>
          <a:custGeom>
            <a:avLst/>
            <a:gdLst/>
            <a:ahLst/>
            <a:cxnLst/>
            <a:rect l="0" t="0" r="0" b="0"/>
            <a:pathLst>
              <a:path w="289561" h="30481">
                <a:moveTo>
                  <a:pt x="30480" y="22860"/>
                </a:moveTo>
                <a:lnTo>
                  <a:pt x="15240" y="15240"/>
                </a:lnTo>
                <a:lnTo>
                  <a:pt x="762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22860" y="0"/>
                </a:lnTo>
                <a:lnTo>
                  <a:pt x="45720" y="0"/>
                </a:lnTo>
                <a:lnTo>
                  <a:pt x="68580" y="7620"/>
                </a:lnTo>
                <a:lnTo>
                  <a:pt x="83820" y="7620"/>
                </a:lnTo>
                <a:lnTo>
                  <a:pt x="114300" y="15240"/>
                </a:lnTo>
                <a:lnTo>
                  <a:pt x="137160" y="15240"/>
                </a:lnTo>
                <a:lnTo>
                  <a:pt x="167640" y="22860"/>
                </a:lnTo>
                <a:lnTo>
                  <a:pt x="198120" y="22860"/>
                </a:lnTo>
                <a:lnTo>
                  <a:pt x="228600" y="30480"/>
                </a:lnTo>
                <a:lnTo>
                  <a:pt x="251460" y="30480"/>
                </a:lnTo>
                <a:lnTo>
                  <a:pt x="289560" y="30480"/>
                </a:lnTo>
                <a:lnTo>
                  <a:pt x="28956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6" name="Freeform 5165"/>
          <p:cNvSpPr/>
          <p:nvPr/>
        </p:nvSpPr>
        <p:spPr>
          <a:xfrm>
            <a:off x="982980" y="3787140"/>
            <a:ext cx="175261" cy="22861"/>
          </a:xfrm>
          <a:custGeom>
            <a:avLst/>
            <a:gdLst/>
            <a:ahLst/>
            <a:cxnLst/>
            <a:rect l="0" t="0" r="0" b="0"/>
            <a:pathLst>
              <a:path w="175261" h="22861">
                <a:moveTo>
                  <a:pt x="0" y="0"/>
                </a:moveTo>
                <a:lnTo>
                  <a:pt x="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106680" y="15240"/>
                </a:lnTo>
                <a:lnTo>
                  <a:pt x="129540" y="15240"/>
                </a:lnTo>
                <a:lnTo>
                  <a:pt x="144780" y="22860"/>
                </a:lnTo>
                <a:lnTo>
                  <a:pt x="175260" y="22860"/>
                </a:lnTo>
                <a:lnTo>
                  <a:pt x="17526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7" name="Freeform 5166"/>
          <p:cNvSpPr/>
          <p:nvPr/>
        </p:nvSpPr>
        <p:spPr>
          <a:xfrm>
            <a:off x="1021080" y="3962400"/>
            <a:ext cx="167641" cy="15241"/>
          </a:xfrm>
          <a:custGeom>
            <a:avLst/>
            <a:gdLst/>
            <a:ahLst/>
            <a:cxnLst/>
            <a:rect l="0" t="0" r="0" b="0"/>
            <a:pathLst>
              <a:path w="167641" h="15241">
                <a:moveTo>
                  <a:pt x="0" y="0"/>
                </a:moveTo>
                <a:lnTo>
                  <a:pt x="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38100" y="7620"/>
                </a:lnTo>
                <a:lnTo>
                  <a:pt x="53340" y="15240"/>
                </a:lnTo>
                <a:lnTo>
                  <a:pt x="76200" y="15240"/>
                </a:lnTo>
                <a:lnTo>
                  <a:pt x="99060" y="15240"/>
                </a:lnTo>
                <a:lnTo>
                  <a:pt x="121920" y="7620"/>
                </a:lnTo>
                <a:lnTo>
                  <a:pt x="167640" y="15240"/>
                </a:lnTo>
                <a:lnTo>
                  <a:pt x="16764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8" name="Freeform 5167"/>
          <p:cNvSpPr/>
          <p:nvPr/>
        </p:nvSpPr>
        <p:spPr>
          <a:xfrm>
            <a:off x="1699260" y="3489960"/>
            <a:ext cx="15241" cy="228601"/>
          </a:xfrm>
          <a:custGeom>
            <a:avLst/>
            <a:gdLst/>
            <a:ahLst/>
            <a:cxnLst/>
            <a:rect l="0" t="0" r="0" b="0"/>
            <a:pathLst>
              <a:path w="15241" h="22860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15240" y="45720"/>
                </a:lnTo>
                <a:lnTo>
                  <a:pt x="15240" y="60960"/>
                </a:lnTo>
                <a:lnTo>
                  <a:pt x="15240" y="76200"/>
                </a:lnTo>
                <a:lnTo>
                  <a:pt x="7620" y="91440"/>
                </a:lnTo>
                <a:lnTo>
                  <a:pt x="7620" y="106680"/>
                </a:lnTo>
                <a:lnTo>
                  <a:pt x="7620" y="129540"/>
                </a:lnTo>
                <a:lnTo>
                  <a:pt x="7620" y="144780"/>
                </a:lnTo>
                <a:lnTo>
                  <a:pt x="0" y="160020"/>
                </a:lnTo>
                <a:lnTo>
                  <a:pt x="0" y="182880"/>
                </a:lnTo>
                <a:lnTo>
                  <a:pt x="0" y="198120"/>
                </a:lnTo>
                <a:lnTo>
                  <a:pt x="0" y="228600"/>
                </a:lnTo>
                <a:lnTo>
                  <a:pt x="0" y="2286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9" name="Freeform 5168"/>
          <p:cNvSpPr/>
          <p:nvPr/>
        </p:nvSpPr>
        <p:spPr>
          <a:xfrm>
            <a:off x="1577340" y="3787140"/>
            <a:ext cx="190501" cy="15241"/>
          </a:xfrm>
          <a:custGeom>
            <a:avLst/>
            <a:gdLst/>
            <a:ahLst/>
            <a:cxnLst/>
            <a:rect l="0" t="0" r="0" b="0"/>
            <a:pathLst>
              <a:path w="190501" h="1524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0"/>
                </a:lnTo>
                <a:lnTo>
                  <a:pt x="76200" y="0"/>
                </a:lnTo>
                <a:lnTo>
                  <a:pt x="99060" y="0"/>
                </a:lnTo>
                <a:lnTo>
                  <a:pt x="121920" y="0"/>
                </a:lnTo>
                <a:lnTo>
                  <a:pt x="144780" y="0"/>
                </a:lnTo>
                <a:lnTo>
                  <a:pt x="190500" y="0"/>
                </a:lnTo>
                <a:lnTo>
                  <a:pt x="1905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0" name="Freeform 5169"/>
          <p:cNvSpPr/>
          <p:nvPr/>
        </p:nvSpPr>
        <p:spPr>
          <a:xfrm>
            <a:off x="1584960" y="3855720"/>
            <a:ext cx="312421" cy="205741"/>
          </a:xfrm>
          <a:custGeom>
            <a:avLst/>
            <a:gdLst/>
            <a:ahLst/>
            <a:cxnLst/>
            <a:rect l="0" t="0" r="0" b="0"/>
            <a:pathLst>
              <a:path w="312421" h="20574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15240" y="0"/>
                </a:lnTo>
                <a:lnTo>
                  <a:pt x="30480" y="0"/>
                </a:lnTo>
                <a:lnTo>
                  <a:pt x="53340" y="0"/>
                </a:lnTo>
                <a:lnTo>
                  <a:pt x="76200" y="7620"/>
                </a:lnTo>
                <a:lnTo>
                  <a:pt x="99060" y="7620"/>
                </a:lnTo>
                <a:lnTo>
                  <a:pt x="129540" y="7620"/>
                </a:lnTo>
                <a:lnTo>
                  <a:pt x="152400" y="15240"/>
                </a:lnTo>
                <a:lnTo>
                  <a:pt x="182880" y="15240"/>
                </a:lnTo>
                <a:lnTo>
                  <a:pt x="205740" y="15240"/>
                </a:lnTo>
                <a:lnTo>
                  <a:pt x="228600" y="22860"/>
                </a:lnTo>
                <a:lnTo>
                  <a:pt x="243840" y="30480"/>
                </a:lnTo>
                <a:lnTo>
                  <a:pt x="259080" y="30480"/>
                </a:lnTo>
                <a:lnTo>
                  <a:pt x="266700" y="38100"/>
                </a:lnTo>
                <a:lnTo>
                  <a:pt x="266700" y="45720"/>
                </a:lnTo>
                <a:lnTo>
                  <a:pt x="266700" y="53340"/>
                </a:lnTo>
                <a:lnTo>
                  <a:pt x="259080" y="60960"/>
                </a:lnTo>
                <a:lnTo>
                  <a:pt x="251460" y="68580"/>
                </a:lnTo>
                <a:lnTo>
                  <a:pt x="236220" y="76200"/>
                </a:lnTo>
                <a:lnTo>
                  <a:pt x="220980" y="83820"/>
                </a:lnTo>
                <a:lnTo>
                  <a:pt x="198120" y="91440"/>
                </a:lnTo>
                <a:lnTo>
                  <a:pt x="182880" y="99060"/>
                </a:lnTo>
                <a:lnTo>
                  <a:pt x="160020" y="106680"/>
                </a:lnTo>
                <a:lnTo>
                  <a:pt x="144780" y="114300"/>
                </a:lnTo>
                <a:lnTo>
                  <a:pt x="129540" y="121920"/>
                </a:lnTo>
                <a:lnTo>
                  <a:pt x="114300" y="137160"/>
                </a:lnTo>
                <a:lnTo>
                  <a:pt x="106680" y="144780"/>
                </a:lnTo>
                <a:lnTo>
                  <a:pt x="106680" y="152400"/>
                </a:lnTo>
                <a:lnTo>
                  <a:pt x="106680" y="160020"/>
                </a:lnTo>
                <a:lnTo>
                  <a:pt x="114300" y="167640"/>
                </a:lnTo>
                <a:lnTo>
                  <a:pt x="121920" y="175260"/>
                </a:lnTo>
                <a:lnTo>
                  <a:pt x="137160" y="175260"/>
                </a:lnTo>
                <a:lnTo>
                  <a:pt x="160020" y="182880"/>
                </a:lnTo>
                <a:lnTo>
                  <a:pt x="182880" y="182880"/>
                </a:lnTo>
                <a:lnTo>
                  <a:pt x="213360" y="190500"/>
                </a:lnTo>
                <a:lnTo>
                  <a:pt x="243840" y="190500"/>
                </a:lnTo>
                <a:lnTo>
                  <a:pt x="266700" y="198120"/>
                </a:lnTo>
                <a:lnTo>
                  <a:pt x="312420" y="205740"/>
                </a:lnTo>
                <a:lnTo>
                  <a:pt x="312420" y="2057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1" name="Freeform 5170"/>
          <p:cNvSpPr/>
          <p:nvPr/>
        </p:nvSpPr>
        <p:spPr>
          <a:xfrm>
            <a:off x="2080260" y="3543300"/>
            <a:ext cx="251461" cy="533401"/>
          </a:xfrm>
          <a:custGeom>
            <a:avLst/>
            <a:gdLst/>
            <a:ahLst/>
            <a:cxnLst/>
            <a:rect l="0" t="0" r="0" b="0"/>
            <a:pathLst>
              <a:path w="251461" h="533401">
                <a:moveTo>
                  <a:pt x="144780" y="7620"/>
                </a:moveTo>
                <a:lnTo>
                  <a:pt x="137160" y="0"/>
                </a:lnTo>
                <a:lnTo>
                  <a:pt x="129540" y="0"/>
                </a:lnTo>
                <a:lnTo>
                  <a:pt x="121920" y="0"/>
                </a:lnTo>
                <a:lnTo>
                  <a:pt x="114300" y="7620"/>
                </a:lnTo>
                <a:lnTo>
                  <a:pt x="106680" y="7620"/>
                </a:lnTo>
                <a:lnTo>
                  <a:pt x="99060" y="22860"/>
                </a:lnTo>
                <a:lnTo>
                  <a:pt x="91440" y="30480"/>
                </a:lnTo>
                <a:lnTo>
                  <a:pt x="76200" y="38100"/>
                </a:lnTo>
                <a:lnTo>
                  <a:pt x="68580" y="53340"/>
                </a:lnTo>
                <a:lnTo>
                  <a:pt x="60960" y="68580"/>
                </a:lnTo>
                <a:lnTo>
                  <a:pt x="53340" y="91440"/>
                </a:lnTo>
                <a:lnTo>
                  <a:pt x="38100" y="114300"/>
                </a:lnTo>
                <a:lnTo>
                  <a:pt x="30480" y="137160"/>
                </a:lnTo>
                <a:lnTo>
                  <a:pt x="22860" y="160020"/>
                </a:lnTo>
                <a:lnTo>
                  <a:pt x="15240" y="182880"/>
                </a:lnTo>
                <a:lnTo>
                  <a:pt x="7620" y="213360"/>
                </a:lnTo>
                <a:lnTo>
                  <a:pt x="7620" y="236220"/>
                </a:lnTo>
                <a:lnTo>
                  <a:pt x="0" y="266700"/>
                </a:lnTo>
                <a:lnTo>
                  <a:pt x="0" y="297180"/>
                </a:lnTo>
                <a:lnTo>
                  <a:pt x="0" y="327660"/>
                </a:lnTo>
                <a:lnTo>
                  <a:pt x="7620" y="350520"/>
                </a:lnTo>
                <a:lnTo>
                  <a:pt x="15240" y="373380"/>
                </a:lnTo>
                <a:lnTo>
                  <a:pt x="30480" y="403860"/>
                </a:lnTo>
                <a:lnTo>
                  <a:pt x="45720" y="426720"/>
                </a:lnTo>
                <a:lnTo>
                  <a:pt x="60960" y="449580"/>
                </a:lnTo>
                <a:lnTo>
                  <a:pt x="91440" y="464820"/>
                </a:lnTo>
                <a:lnTo>
                  <a:pt x="114300" y="487680"/>
                </a:lnTo>
                <a:lnTo>
                  <a:pt x="144780" y="495300"/>
                </a:lnTo>
                <a:lnTo>
                  <a:pt x="167640" y="510540"/>
                </a:lnTo>
                <a:lnTo>
                  <a:pt x="205740" y="518160"/>
                </a:lnTo>
                <a:lnTo>
                  <a:pt x="251460" y="533400"/>
                </a:lnTo>
                <a:lnTo>
                  <a:pt x="251460" y="533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2" name="Freeform 5171"/>
          <p:cNvSpPr/>
          <p:nvPr/>
        </p:nvSpPr>
        <p:spPr>
          <a:xfrm>
            <a:off x="2270760" y="3680460"/>
            <a:ext cx="160021" cy="129541"/>
          </a:xfrm>
          <a:custGeom>
            <a:avLst/>
            <a:gdLst/>
            <a:ahLst/>
            <a:cxnLst/>
            <a:rect l="0" t="0" r="0" b="0"/>
            <a:pathLst>
              <a:path w="160021" h="129541">
                <a:moveTo>
                  <a:pt x="38100" y="7620"/>
                </a:moveTo>
                <a:lnTo>
                  <a:pt x="38100" y="7620"/>
                </a:lnTo>
                <a:lnTo>
                  <a:pt x="38100" y="0"/>
                </a:lnTo>
                <a:lnTo>
                  <a:pt x="3810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30480"/>
                </a:lnTo>
                <a:lnTo>
                  <a:pt x="45720" y="38100"/>
                </a:lnTo>
                <a:lnTo>
                  <a:pt x="38100" y="45720"/>
                </a:lnTo>
                <a:lnTo>
                  <a:pt x="38100" y="53340"/>
                </a:lnTo>
                <a:lnTo>
                  <a:pt x="30480" y="68580"/>
                </a:lnTo>
                <a:lnTo>
                  <a:pt x="22860" y="76200"/>
                </a:lnTo>
                <a:lnTo>
                  <a:pt x="22860" y="83820"/>
                </a:lnTo>
                <a:lnTo>
                  <a:pt x="15240" y="91440"/>
                </a:lnTo>
                <a:lnTo>
                  <a:pt x="7620" y="99060"/>
                </a:lnTo>
                <a:lnTo>
                  <a:pt x="762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21920"/>
                </a:lnTo>
                <a:lnTo>
                  <a:pt x="7620" y="129540"/>
                </a:lnTo>
                <a:lnTo>
                  <a:pt x="7620" y="129540"/>
                </a:lnTo>
                <a:lnTo>
                  <a:pt x="15240" y="129540"/>
                </a:lnTo>
                <a:lnTo>
                  <a:pt x="30480" y="129540"/>
                </a:lnTo>
                <a:lnTo>
                  <a:pt x="45720" y="129540"/>
                </a:lnTo>
                <a:lnTo>
                  <a:pt x="60960" y="121920"/>
                </a:lnTo>
                <a:lnTo>
                  <a:pt x="83820" y="121920"/>
                </a:lnTo>
                <a:lnTo>
                  <a:pt x="106680" y="114300"/>
                </a:lnTo>
                <a:lnTo>
                  <a:pt x="121920" y="106680"/>
                </a:lnTo>
                <a:lnTo>
                  <a:pt x="160020" y="99060"/>
                </a:lnTo>
                <a:lnTo>
                  <a:pt x="160020" y="990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3" name="Freeform 5172"/>
          <p:cNvSpPr/>
          <p:nvPr/>
        </p:nvSpPr>
        <p:spPr>
          <a:xfrm>
            <a:off x="2430780" y="3649980"/>
            <a:ext cx="22861" cy="320041"/>
          </a:xfrm>
          <a:custGeom>
            <a:avLst/>
            <a:gdLst/>
            <a:ahLst/>
            <a:cxnLst/>
            <a:rect l="0" t="0" r="0" b="0"/>
            <a:pathLst>
              <a:path w="22861" h="320041">
                <a:moveTo>
                  <a:pt x="22860" y="0"/>
                </a:moveTo>
                <a:lnTo>
                  <a:pt x="22860" y="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60960"/>
                </a:lnTo>
                <a:lnTo>
                  <a:pt x="15240" y="76200"/>
                </a:lnTo>
                <a:lnTo>
                  <a:pt x="15240" y="91440"/>
                </a:lnTo>
                <a:lnTo>
                  <a:pt x="15240" y="106680"/>
                </a:lnTo>
                <a:lnTo>
                  <a:pt x="7620" y="121920"/>
                </a:lnTo>
                <a:lnTo>
                  <a:pt x="7620" y="144780"/>
                </a:lnTo>
                <a:lnTo>
                  <a:pt x="7620" y="160020"/>
                </a:lnTo>
                <a:lnTo>
                  <a:pt x="7620" y="182880"/>
                </a:lnTo>
                <a:lnTo>
                  <a:pt x="0" y="205740"/>
                </a:lnTo>
                <a:lnTo>
                  <a:pt x="0" y="220980"/>
                </a:lnTo>
                <a:lnTo>
                  <a:pt x="0" y="243840"/>
                </a:lnTo>
                <a:lnTo>
                  <a:pt x="0" y="259080"/>
                </a:lnTo>
                <a:lnTo>
                  <a:pt x="0" y="274320"/>
                </a:lnTo>
                <a:lnTo>
                  <a:pt x="0" y="289560"/>
                </a:lnTo>
                <a:lnTo>
                  <a:pt x="0" y="297180"/>
                </a:lnTo>
                <a:lnTo>
                  <a:pt x="0" y="320040"/>
                </a:lnTo>
                <a:lnTo>
                  <a:pt x="0" y="3200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4" name="Freeform 5173"/>
          <p:cNvSpPr/>
          <p:nvPr/>
        </p:nvSpPr>
        <p:spPr>
          <a:xfrm>
            <a:off x="2537460" y="3710940"/>
            <a:ext cx="152401" cy="251461"/>
          </a:xfrm>
          <a:custGeom>
            <a:avLst/>
            <a:gdLst/>
            <a:ahLst/>
            <a:cxnLst/>
            <a:rect l="0" t="0" r="0" b="0"/>
            <a:pathLst>
              <a:path w="152401" h="251461">
                <a:moveTo>
                  <a:pt x="83820" y="7620"/>
                </a:moveTo>
                <a:lnTo>
                  <a:pt x="83820" y="7620"/>
                </a:lnTo>
                <a:lnTo>
                  <a:pt x="83820" y="0"/>
                </a:lnTo>
                <a:lnTo>
                  <a:pt x="83820" y="7620"/>
                </a:lnTo>
                <a:lnTo>
                  <a:pt x="83820" y="7620"/>
                </a:lnTo>
                <a:lnTo>
                  <a:pt x="83820" y="15240"/>
                </a:lnTo>
                <a:lnTo>
                  <a:pt x="76200" y="22860"/>
                </a:lnTo>
                <a:lnTo>
                  <a:pt x="68580" y="30480"/>
                </a:lnTo>
                <a:lnTo>
                  <a:pt x="60960" y="45720"/>
                </a:lnTo>
                <a:lnTo>
                  <a:pt x="53340" y="60960"/>
                </a:lnTo>
                <a:lnTo>
                  <a:pt x="38100" y="76200"/>
                </a:lnTo>
                <a:lnTo>
                  <a:pt x="30480" y="99060"/>
                </a:lnTo>
                <a:lnTo>
                  <a:pt x="15240" y="114300"/>
                </a:lnTo>
                <a:lnTo>
                  <a:pt x="7620" y="137160"/>
                </a:lnTo>
                <a:lnTo>
                  <a:pt x="0" y="160020"/>
                </a:lnTo>
                <a:lnTo>
                  <a:pt x="0" y="175260"/>
                </a:lnTo>
                <a:lnTo>
                  <a:pt x="0" y="198120"/>
                </a:lnTo>
                <a:lnTo>
                  <a:pt x="0" y="213360"/>
                </a:lnTo>
                <a:lnTo>
                  <a:pt x="7620" y="228600"/>
                </a:lnTo>
                <a:lnTo>
                  <a:pt x="15240" y="236220"/>
                </a:lnTo>
                <a:lnTo>
                  <a:pt x="30480" y="243840"/>
                </a:lnTo>
                <a:lnTo>
                  <a:pt x="38100" y="251460"/>
                </a:lnTo>
                <a:lnTo>
                  <a:pt x="53340" y="251460"/>
                </a:lnTo>
                <a:lnTo>
                  <a:pt x="68580" y="251460"/>
                </a:lnTo>
                <a:lnTo>
                  <a:pt x="91440" y="243840"/>
                </a:lnTo>
                <a:lnTo>
                  <a:pt x="106680" y="236220"/>
                </a:lnTo>
                <a:lnTo>
                  <a:pt x="121920" y="228600"/>
                </a:lnTo>
                <a:lnTo>
                  <a:pt x="137160" y="213360"/>
                </a:lnTo>
                <a:lnTo>
                  <a:pt x="144780" y="198120"/>
                </a:lnTo>
                <a:lnTo>
                  <a:pt x="152400" y="182880"/>
                </a:lnTo>
                <a:lnTo>
                  <a:pt x="152400" y="160020"/>
                </a:lnTo>
                <a:lnTo>
                  <a:pt x="152400" y="144780"/>
                </a:lnTo>
                <a:lnTo>
                  <a:pt x="152400" y="129540"/>
                </a:lnTo>
                <a:lnTo>
                  <a:pt x="144780" y="106680"/>
                </a:lnTo>
                <a:lnTo>
                  <a:pt x="129540" y="91440"/>
                </a:lnTo>
                <a:lnTo>
                  <a:pt x="121920" y="76200"/>
                </a:lnTo>
                <a:lnTo>
                  <a:pt x="106680" y="68580"/>
                </a:lnTo>
                <a:lnTo>
                  <a:pt x="91440" y="60960"/>
                </a:lnTo>
                <a:lnTo>
                  <a:pt x="83820" y="45720"/>
                </a:lnTo>
                <a:lnTo>
                  <a:pt x="68580" y="45720"/>
                </a:lnTo>
                <a:lnTo>
                  <a:pt x="53340" y="38100"/>
                </a:lnTo>
                <a:lnTo>
                  <a:pt x="53340" y="38100"/>
                </a:lnTo>
                <a:lnTo>
                  <a:pt x="45720" y="38100"/>
                </a:lnTo>
                <a:lnTo>
                  <a:pt x="38100" y="38100"/>
                </a:lnTo>
                <a:lnTo>
                  <a:pt x="38100" y="38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5" name="Freeform 5174"/>
          <p:cNvSpPr/>
          <p:nvPr/>
        </p:nvSpPr>
        <p:spPr>
          <a:xfrm>
            <a:off x="2644140" y="3604260"/>
            <a:ext cx="228601" cy="426721"/>
          </a:xfrm>
          <a:custGeom>
            <a:avLst/>
            <a:gdLst/>
            <a:ahLst/>
            <a:cxnLst/>
            <a:rect l="0" t="0" r="0" b="0"/>
            <a:pathLst>
              <a:path w="228601" h="426721">
                <a:moveTo>
                  <a:pt x="0" y="0"/>
                </a:moveTo>
                <a:lnTo>
                  <a:pt x="0" y="7620"/>
                </a:lnTo>
                <a:lnTo>
                  <a:pt x="7620" y="15240"/>
                </a:lnTo>
                <a:lnTo>
                  <a:pt x="15240" y="22860"/>
                </a:lnTo>
                <a:lnTo>
                  <a:pt x="30480" y="38100"/>
                </a:lnTo>
                <a:lnTo>
                  <a:pt x="45720" y="45720"/>
                </a:lnTo>
                <a:lnTo>
                  <a:pt x="68580" y="60960"/>
                </a:lnTo>
                <a:lnTo>
                  <a:pt x="91440" y="83820"/>
                </a:lnTo>
                <a:lnTo>
                  <a:pt x="114300" y="99060"/>
                </a:lnTo>
                <a:lnTo>
                  <a:pt x="137160" y="121920"/>
                </a:lnTo>
                <a:lnTo>
                  <a:pt x="160020" y="144780"/>
                </a:lnTo>
                <a:lnTo>
                  <a:pt x="182880" y="167640"/>
                </a:lnTo>
                <a:lnTo>
                  <a:pt x="198120" y="198120"/>
                </a:lnTo>
                <a:lnTo>
                  <a:pt x="220980" y="220980"/>
                </a:lnTo>
                <a:lnTo>
                  <a:pt x="228600" y="243840"/>
                </a:lnTo>
                <a:lnTo>
                  <a:pt x="228600" y="274320"/>
                </a:lnTo>
                <a:lnTo>
                  <a:pt x="228600" y="297180"/>
                </a:lnTo>
                <a:lnTo>
                  <a:pt x="228600" y="320040"/>
                </a:lnTo>
                <a:lnTo>
                  <a:pt x="220980" y="342900"/>
                </a:lnTo>
                <a:lnTo>
                  <a:pt x="205740" y="365760"/>
                </a:lnTo>
                <a:lnTo>
                  <a:pt x="190500" y="388620"/>
                </a:lnTo>
                <a:lnTo>
                  <a:pt x="167640" y="403860"/>
                </a:lnTo>
                <a:lnTo>
                  <a:pt x="137160" y="426720"/>
                </a:lnTo>
                <a:lnTo>
                  <a:pt x="137160" y="4267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6" name="Freeform 5175"/>
          <p:cNvSpPr/>
          <p:nvPr/>
        </p:nvSpPr>
        <p:spPr>
          <a:xfrm>
            <a:off x="2964180" y="3604260"/>
            <a:ext cx="236221" cy="464821"/>
          </a:xfrm>
          <a:custGeom>
            <a:avLst/>
            <a:gdLst/>
            <a:ahLst/>
            <a:cxnLst/>
            <a:rect l="0" t="0" r="0" b="0"/>
            <a:pathLst>
              <a:path w="236221" h="464821">
                <a:moveTo>
                  <a:pt x="83820" y="15240"/>
                </a:moveTo>
                <a:lnTo>
                  <a:pt x="83820" y="7620"/>
                </a:lnTo>
                <a:lnTo>
                  <a:pt x="83820" y="0"/>
                </a:lnTo>
                <a:lnTo>
                  <a:pt x="8382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15240"/>
                </a:lnTo>
                <a:lnTo>
                  <a:pt x="68580" y="22860"/>
                </a:lnTo>
                <a:lnTo>
                  <a:pt x="60960" y="30480"/>
                </a:lnTo>
                <a:lnTo>
                  <a:pt x="53340" y="45720"/>
                </a:lnTo>
                <a:lnTo>
                  <a:pt x="45720" y="60960"/>
                </a:lnTo>
                <a:lnTo>
                  <a:pt x="38100" y="83820"/>
                </a:lnTo>
                <a:lnTo>
                  <a:pt x="30480" y="99060"/>
                </a:lnTo>
                <a:lnTo>
                  <a:pt x="22860" y="121920"/>
                </a:lnTo>
                <a:lnTo>
                  <a:pt x="15240" y="152400"/>
                </a:lnTo>
                <a:lnTo>
                  <a:pt x="7620" y="175260"/>
                </a:lnTo>
                <a:lnTo>
                  <a:pt x="7620" y="205740"/>
                </a:lnTo>
                <a:lnTo>
                  <a:pt x="0" y="228600"/>
                </a:lnTo>
                <a:lnTo>
                  <a:pt x="7620" y="259080"/>
                </a:lnTo>
                <a:lnTo>
                  <a:pt x="7620" y="281940"/>
                </a:lnTo>
                <a:lnTo>
                  <a:pt x="22860" y="312420"/>
                </a:lnTo>
                <a:lnTo>
                  <a:pt x="30480" y="335280"/>
                </a:lnTo>
                <a:lnTo>
                  <a:pt x="53340" y="358140"/>
                </a:lnTo>
                <a:lnTo>
                  <a:pt x="76200" y="381000"/>
                </a:lnTo>
                <a:lnTo>
                  <a:pt x="106680" y="403860"/>
                </a:lnTo>
                <a:lnTo>
                  <a:pt x="144780" y="419100"/>
                </a:lnTo>
                <a:lnTo>
                  <a:pt x="175260" y="434340"/>
                </a:lnTo>
                <a:lnTo>
                  <a:pt x="236220" y="464820"/>
                </a:lnTo>
                <a:lnTo>
                  <a:pt x="236220" y="4648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7" name="Freeform 5176"/>
          <p:cNvSpPr/>
          <p:nvPr/>
        </p:nvSpPr>
        <p:spPr>
          <a:xfrm>
            <a:off x="3512820" y="3368040"/>
            <a:ext cx="160021" cy="160021"/>
          </a:xfrm>
          <a:custGeom>
            <a:avLst/>
            <a:gdLst/>
            <a:ahLst/>
            <a:cxnLst/>
            <a:rect l="0" t="0" r="0" b="0"/>
            <a:pathLst>
              <a:path w="160021" h="160021">
                <a:moveTo>
                  <a:pt x="76200" y="0"/>
                </a:moveTo>
                <a:lnTo>
                  <a:pt x="7620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7620"/>
                </a:lnTo>
                <a:lnTo>
                  <a:pt x="68580" y="15240"/>
                </a:lnTo>
                <a:lnTo>
                  <a:pt x="68580" y="22860"/>
                </a:lnTo>
                <a:lnTo>
                  <a:pt x="60960" y="30480"/>
                </a:lnTo>
                <a:lnTo>
                  <a:pt x="60960" y="30480"/>
                </a:lnTo>
                <a:lnTo>
                  <a:pt x="53340" y="45720"/>
                </a:lnTo>
                <a:lnTo>
                  <a:pt x="45720" y="53340"/>
                </a:lnTo>
                <a:lnTo>
                  <a:pt x="38100" y="60960"/>
                </a:lnTo>
                <a:lnTo>
                  <a:pt x="30480" y="68580"/>
                </a:lnTo>
                <a:lnTo>
                  <a:pt x="22860" y="83820"/>
                </a:lnTo>
                <a:lnTo>
                  <a:pt x="15240" y="91440"/>
                </a:lnTo>
                <a:lnTo>
                  <a:pt x="15240" y="99060"/>
                </a:lnTo>
                <a:lnTo>
                  <a:pt x="7620" y="114300"/>
                </a:lnTo>
                <a:lnTo>
                  <a:pt x="762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7620" y="152400"/>
                </a:lnTo>
                <a:lnTo>
                  <a:pt x="7620" y="152400"/>
                </a:lnTo>
                <a:lnTo>
                  <a:pt x="15240" y="160020"/>
                </a:lnTo>
                <a:lnTo>
                  <a:pt x="30480" y="160020"/>
                </a:lnTo>
                <a:lnTo>
                  <a:pt x="45720" y="160020"/>
                </a:lnTo>
                <a:lnTo>
                  <a:pt x="60960" y="160020"/>
                </a:lnTo>
                <a:lnTo>
                  <a:pt x="83820" y="160020"/>
                </a:lnTo>
                <a:lnTo>
                  <a:pt x="99060" y="152400"/>
                </a:lnTo>
                <a:lnTo>
                  <a:pt x="114300" y="152400"/>
                </a:lnTo>
                <a:lnTo>
                  <a:pt x="137160" y="137160"/>
                </a:lnTo>
                <a:lnTo>
                  <a:pt x="160020" y="129540"/>
                </a:lnTo>
                <a:lnTo>
                  <a:pt x="16002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8" name="Freeform 5177"/>
          <p:cNvSpPr/>
          <p:nvPr/>
        </p:nvSpPr>
        <p:spPr>
          <a:xfrm>
            <a:off x="3680460" y="3352800"/>
            <a:ext cx="1" cy="289561"/>
          </a:xfrm>
          <a:custGeom>
            <a:avLst/>
            <a:gdLst/>
            <a:ahLst/>
            <a:cxnLst/>
            <a:rect l="0" t="0" r="0" b="0"/>
            <a:pathLst>
              <a:path w="1" h="28956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8100"/>
                </a:lnTo>
                <a:lnTo>
                  <a:pt x="0" y="53340"/>
                </a:lnTo>
                <a:lnTo>
                  <a:pt x="0" y="68580"/>
                </a:lnTo>
                <a:lnTo>
                  <a:pt x="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37160"/>
                </a:lnTo>
                <a:lnTo>
                  <a:pt x="0" y="160020"/>
                </a:lnTo>
                <a:lnTo>
                  <a:pt x="0" y="175260"/>
                </a:lnTo>
                <a:lnTo>
                  <a:pt x="0" y="198120"/>
                </a:lnTo>
                <a:lnTo>
                  <a:pt x="0" y="220980"/>
                </a:lnTo>
                <a:lnTo>
                  <a:pt x="0" y="236220"/>
                </a:lnTo>
                <a:lnTo>
                  <a:pt x="0" y="259080"/>
                </a:lnTo>
                <a:lnTo>
                  <a:pt x="0" y="289560"/>
                </a:lnTo>
                <a:lnTo>
                  <a:pt x="0" y="2895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9" name="Freeform 5178"/>
          <p:cNvSpPr/>
          <p:nvPr/>
        </p:nvSpPr>
        <p:spPr>
          <a:xfrm>
            <a:off x="3352800" y="3680460"/>
            <a:ext cx="594361" cy="22861"/>
          </a:xfrm>
          <a:custGeom>
            <a:avLst/>
            <a:gdLst/>
            <a:ahLst/>
            <a:cxnLst/>
            <a:rect l="0" t="0" r="0" b="0"/>
            <a:pathLst>
              <a:path w="594361" h="2286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45720" y="15240"/>
                </a:lnTo>
                <a:lnTo>
                  <a:pt x="68580" y="15240"/>
                </a:lnTo>
                <a:lnTo>
                  <a:pt x="99060" y="15240"/>
                </a:lnTo>
                <a:lnTo>
                  <a:pt x="129540" y="15240"/>
                </a:lnTo>
                <a:lnTo>
                  <a:pt x="167640" y="22860"/>
                </a:lnTo>
                <a:lnTo>
                  <a:pt x="205740" y="22860"/>
                </a:lnTo>
                <a:lnTo>
                  <a:pt x="243840" y="22860"/>
                </a:lnTo>
                <a:lnTo>
                  <a:pt x="289560" y="22860"/>
                </a:lnTo>
                <a:lnTo>
                  <a:pt x="327660" y="22860"/>
                </a:lnTo>
                <a:lnTo>
                  <a:pt x="365760" y="22860"/>
                </a:lnTo>
                <a:lnTo>
                  <a:pt x="411480" y="22860"/>
                </a:lnTo>
                <a:lnTo>
                  <a:pt x="449580" y="22860"/>
                </a:lnTo>
                <a:lnTo>
                  <a:pt x="480060" y="15240"/>
                </a:lnTo>
                <a:lnTo>
                  <a:pt x="518160" y="15240"/>
                </a:lnTo>
                <a:lnTo>
                  <a:pt x="548640" y="15240"/>
                </a:lnTo>
                <a:lnTo>
                  <a:pt x="594360" y="7620"/>
                </a:lnTo>
                <a:lnTo>
                  <a:pt x="59436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0" name="Freeform 5179"/>
          <p:cNvSpPr/>
          <p:nvPr/>
        </p:nvSpPr>
        <p:spPr>
          <a:xfrm>
            <a:off x="3200400" y="3749040"/>
            <a:ext cx="152401" cy="289561"/>
          </a:xfrm>
          <a:custGeom>
            <a:avLst/>
            <a:gdLst/>
            <a:ahLst/>
            <a:cxnLst/>
            <a:rect l="0" t="0" r="0" b="0"/>
            <a:pathLst>
              <a:path w="152401" h="289561">
                <a:moveTo>
                  <a:pt x="106680" y="7620"/>
                </a:moveTo>
                <a:lnTo>
                  <a:pt x="106680" y="7620"/>
                </a:lnTo>
                <a:lnTo>
                  <a:pt x="106680" y="7620"/>
                </a:lnTo>
                <a:lnTo>
                  <a:pt x="10668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7620"/>
                </a:lnTo>
                <a:lnTo>
                  <a:pt x="114300" y="7620"/>
                </a:lnTo>
                <a:lnTo>
                  <a:pt x="106680" y="7620"/>
                </a:lnTo>
                <a:lnTo>
                  <a:pt x="106680" y="15240"/>
                </a:lnTo>
                <a:lnTo>
                  <a:pt x="106680" y="22860"/>
                </a:lnTo>
                <a:lnTo>
                  <a:pt x="99060" y="30480"/>
                </a:lnTo>
                <a:lnTo>
                  <a:pt x="91440" y="38100"/>
                </a:lnTo>
                <a:lnTo>
                  <a:pt x="83820" y="45720"/>
                </a:lnTo>
                <a:lnTo>
                  <a:pt x="76200" y="60960"/>
                </a:lnTo>
                <a:lnTo>
                  <a:pt x="60960" y="76200"/>
                </a:lnTo>
                <a:lnTo>
                  <a:pt x="53340" y="91440"/>
                </a:lnTo>
                <a:lnTo>
                  <a:pt x="38100" y="99060"/>
                </a:lnTo>
                <a:lnTo>
                  <a:pt x="30480" y="121920"/>
                </a:lnTo>
                <a:lnTo>
                  <a:pt x="22860" y="129540"/>
                </a:lnTo>
                <a:lnTo>
                  <a:pt x="15240" y="144780"/>
                </a:lnTo>
                <a:lnTo>
                  <a:pt x="7620" y="167640"/>
                </a:lnTo>
                <a:lnTo>
                  <a:pt x="0" y="182880"/>
                </a:lnTo>
                <a:lnTo>
                  <a:pt x="0" y="198120"/>
                </a:lnTo>
                <a:lnTo>
                  <a:pt x="0" y="213360"/>
                </a:lnTo>
                <a:lnTo>
                  <a:pt x="7620" y="228600"/>
                </a:lnTo>
                <a:lnTo>
                  <a:pt x="15240" y="243840"/>
                </a:lnTo>
                <a:lnTo>
                  <a:pt x="22860" y="251460"/>
                </a:lnTo>
                <a:lnTo>
                  <a:pt x="38100" y="259080"/>
                </a:lnTo>
                <a:lnTo>
                  <a:pt x="60960" y="266700"/>
                </a:lnTo>
                <a:lnTo>
                  <a:pt x="76200" y="274320"/>
                </a:lnTo>
                <a:lnTo>
                  <a:pt x="99060" y="281940"/>
                </a:lnTo>
                <a:lnTo>
                  <a:pt x="121920" y="281940"/>
                </a:lnTo>
                <a:lnTo>
                  <a:pt x="152400" y="289560"/>
                </a:lnTo>
                <a:lnTo>
                  <a:pt x="152400" y="2895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1" name="Freeform 5180"/>
          <p:cNvSpPr/>
          <p:nvPr/>
        </p:nvSpPr>
        <p:spPr>
          <a:xfrm>
            <a:off x="3131820" y="3886200"/>
            <a:ext cx="152401" cy="7621"/>
          </a:xfrm>
          <a:custGeom>
            <a:avLst/>
            <a:gdLst/>
            <a:ahLst/>
            <a:cxnLst/>
            <a:rect l="0" t="0" r="0" b="0"/>
            <a:pathLst>
              <a:path w="15240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15240" y="0"/>
                </a:lnTo>
                <a:lnTo>
                  <a:pt x="30480" y="0"/>
                </a:lnTo>
                <a:lnTo>
                  <a:pt x="38100" y="0"/>
                </a:lnTo>
                <a:lnTo>
                  <a:pt x="60960" y="0"/>
                </a:lnTo>
                <a:lnTo>
                  <a:pt x="76200" y="0"/>
                </a:lnTo>
                <a:lnTo>
                  <a:pt x="99060" y="7620"/>
                </a:lnTo>
                <a:lnTo>
                  <a:pt x="121920" y="7620"/>
                </a:lnTo>
                <a:lnTo>
                  <a:pt x="152400" y="7620"/>
                </a:lnTo>
                <a:lnTo>
                  <a:pt x="1524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2" name="Freeform 5181"/>
          <p:cNvSpPr/>
          <p:nvPr/>
        </p:nvSpPr>
        <p:spPr>
          <a:xfrm>
            <a:off x="3314700" y="3855720"/>
            <a:ext cx="434341" cy="137161"/>
          </a:xfrm>
          <a:custGeom>
            <a:avLst/>
            <a:gdLst/>
            <a:ahLst/>
            <a:cxnLst/>
            <a:rect l="0" t="0" r="0" b="0"/>
            <a:pathLst>
              <a:path w="434341" h="137161">
                <a:moveTo>
                  <a:pt x="7620" y="68580"/>
                </a:moveTo>
                <a:lnTo>
                  <a:pt x="0" y="6858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68580"/>
                </a:lnTo>
                <a:lnTo>
                  <a:pt x="7620" y="68580"/>
                </a:lnTo>
                <a:lnTo>
                  <a:pt x="7620" y="60960"/>
                </a:lnTo>
                <a:lnTo>
                  <a:pt x="15240" y="60960"/>
                </a:lnTo>
                <a:lnTo>
                  <a:pt x="15240" y="53340"/>
                </a:lnTo>
                <a:lnTo>
                  <a:pt x="22860" y="45720"/>
                </a:lnTo>
                <a:lnTo>
                  <a:pt x="30480" y="38100"/>
                </a:lnTo>
                <a:lnTo>
                  <a:pt x="38100" y="38100"/>
                </a:lnTo>
                <a:lnTo>
                  <a:pt x="45720" y="30480"/>
                </a:lnTo>
                <a:lnTo>
                  <a:pt x="60960" y="22860"/>
                </a:lnTo>
                <a:lnTo>
                  <a:pt x="68580" y="22860"/>
                </a:lnTo>
                <a:lnTo>
                  <a:pt x="76200" y="15240"/>
                </a:lnTo>
                <a:lnTo>
                  <a:pt x="83820" y="15240"/>
                </a:lnTo>
                <a:lnTo>
                  <a:pt x="91440" y="7620"/>
                </a:lnTo>
                <a:lnTo>
                  <a:pt x="106680" y="762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7620"/>
                </a:lnTo>
                <a:lnTo>
                  <a:pt x="129540" y="7620"/>
                </a:lnTo>
                <a:lnTo>
                  <a:pt x="129540" y="15240"/>
                </a:lnTo>
                <a:lnTo>
                  <a:pt x="137160" y="15240"/>
                </a:lnTo>
                <a:lnTo>
                  <a:pt x="137160" y="22860"/>
                </a:lnTo>
                <a:lnTo>
                  <a:pt x="137160" y="30480"/>
                </a:lnTo>
                <a:lnTo>
                  <a:pt x="144780" y="38100"/>
                </a:lnTo>
                <a:lnTo>
                  <a:pt x="144780" y="45720"/>
                </a:lnTo>
                <a:lnTo>
                  <a:pt x="144780" y="53340"/>
                </a:lnTo>
                <a:lnTo>
                  <a:pt x="144780" y="60960"/>
                </a:lnTo>
                <a:lnTo>
                  <a:pt x="144780" y="68580"/>
                </a:lnTo>
                <a:lnTo>
                  <a:pt x="144780" y="83820"/>
                </a:lnTo>
                <a:lnTo>
                  <a:pt x="137160" y="91440"/>
                </a:lnTo>
                <a:lnTo>
                  <a:pt x="137160" y="99060"/>
                </a:lnTo>
                <a:lnTo>
                  <a:pt x="129540" y="106680"/>
                </a:lnTo>
                <a:lnTo>
                  <a:pt x="121920" y="106680"/>
                </a:lnTo>
                <a:lnTo>
                  <a:pt x="121920" y="114300"/>
                </a:lnTo>
                <a:lnTo>
                  <a:pt x="114300" y="121920"/>
                </a:lnTo>
                <a:lnTo>
                  <a:pt x="106680" y="121920"/>
                </a:lnTo>
                <a:lnTo>
                  <a:pt x="99060" y="129540"/>
                </a:lnTo>
                <a:lnTo>
                  <a:pt x="91440" y="129540"/>
                </a:lnTo>
                <a:lnTo>
                  <a:pt x="76200" y="129540"/>
                </a:lnTo>
                <a:lnTo>
                  <a:pt x="60960" y="129540"/>
                </a:lnTo>
                <a:lnTo>
                  <a:pt x="53340" y="137160"/>
                </a:lnTo>
                <a:lnTo>
                  <a:pt x="45720" y="129540"/>
                </a:lnTo>
                <a:lnTo>
                  <a:pt x="38100" y="129540"/>
                </a:lnTo>
                <a:lnTo>
                  <a:pt x="30480" y="129540"/>
                </a:lnTo>
                <a:lnTo>
                  <a:pt x="30480" y="129540"/>
                </a:lnTo>
                <a:lnTo>
                  <a:pt x="22860" y="129540"/>
                </a:lnTo>
                <a:lnTo>
                  <a:pt x="22860" y="129540"/>
                </a:lnTo>
                <a:lnTo>
                  <a:pt x="22860" y="129540"/>
                </a:lnTo>
                <a:lnTo>
                  <a:pt x="22860" y="129540"/>
                </a:lnTo>
                <a:lnTo>
                  <a:pt x="30480" y="129540"/>
                </a:lnTo>
                <a:lnTo>
                  <a:pt x="38100" y="129540"/>
                </a:lnTo>
                <a:lnTo>
                  <a:pt x="45720" y="129540"/>
                </a:lnTo>
                <a:lnTo>
                  <a:pt x="60960" y="129540"/>
                </a:lnTo>
                <a:lnTo>
                  <a:pt x="68580" y="129540"/>
                </a:lnTo>
                <a:lnTo>
                  <a:pt x="91440" y="129540"/>
                </a:lnTo>
                <a:lnTo>
                  <a:pt x="99060" y="121920"/>
                </a:lnTo>
                <a:lnTo>
                  <a:pt x="114300" y="121920"/>
                </a:lnTo>
                <a:lnTo>
                  <a:pt x="129540" y="121920"/>
                </a:lnTo>
                <a:lnTo>
                  <a:pt x="144780" y="114300"/>
                </a:lnTo>
                <a:lnTo>
                  <a:pt x="152400" y="114300"/>
                </a:lnTo>
                <a:lnTo>
                  <a:pt x="167640" y="106680"/>
                </a:lnTo>
                <a:lnTo>
                  <a:pt x="175260" y="106680"/>
                </a:lnTo>
                <a:lnTo>
                  <a:pt x="182880" y="99060"/>
                </a:lnTo>
                <a:lnTo>
                  <a:pt x="190500" y="91440"/>
                </a:lnTo>
                <a:lnTo>
                  <a:pt x="190500" y="91440"/>
                </a:lnTo>
                <a:lnTo>
                  <a:pt x="198120" y="83820"/>
                </a:lnTo>
                <a:lnTo>
                  <a:pt x="198120" y="76200"/>
                </a:lnTo>
                <a:lnTo>
                  <a:pt x="198120" y="76200"/>
                </a:lnTo>
                <a:lnTo>
                  <a:pt x="205740" y="68580"/>
                </a:lnTo>
                <a:lnTo>
                  <a:pt x="205740" y="68580"/>
                </a:lnTo>
                <a:lnTo>
                  <a:pt x="205740" y="68580"/>
                </a:lnTo>
                <a:lnTo>
                  <a:pt x="205740" y="68580"/>
                </a:lnTo>
                <a:lnTo>
                  <a:pt x="205740" y="68580"/>
                </a:lnTo>
                <a:lnTo>
                  <a:pt x="213360" y="68580"/>
                </a:lnTo>
                <a:lnTo>
                  <a:pt x="213360" y="76200"/>
                </a:lnTo>
                <a:lnTo>
                  <a:pt x="213360" y="76200"/>
                </a:lnTo>
                <a:lnTo>
                  <a:pt x="220980" y="83820"/>
                </a:lnTo>
                <a:lnTo>
                  <a:pt x="220980" y="83820"/>
                </a:lnTo>
                <a:lnTo>
                  <a:pt x="228600" y="91440"/>
                </a:lnTo>
                <a:lnTo>
                  <a:pt x="236220" y="91440"/>
                </a:lnTo>
                <a:lnTo>
                  <a:pt x="236220" y="99060"/>
                </a:lnTo>
                <a:lnTo>
                  <a:pt x="243840" y="106680"/>
                </a:lnTo>
                <a:lnTo>
                  <a:pt x="251460" y="106680"/>
                </a:lnTo>
                <a:lnTo>
                  <a:pt x="251460" y="114300"/>
                </a:lnTo>
                <a:lnTo>
                  <a:pt x="259080" y="114300"/>
                </a:lnTo>
                <a:lnTo>
                  <a:pt x="266700" y="121920"/>
                </a:lnTo>
                <a:lnTo>
                  <a:pt x="266700" y="121920"/>
                </a:lnTo>
                <a:lnTo>
                  <a:pt x="274320" y="121920"/>
                </a:lnTo>
                <a:lnTo>
                  <a:pt x="281940" y="121920"/>
                </a:lnTo>
                <a:lnTo>
                  <a:pt x="281940" y="121920"/>
                </a:lnTo>
                <a:lnTo>
                  <a:pt x="281940" y="114300"/>
                </a:lnTo>
                <a:lnTo>
                  <a:pt x="289560" y="106680"/>
                </a:lnTo>
                <a:lnTo>
                  <a:pt x="289560" y="106680"/>
                </a:lnTo>
                <a:lnTo>
                  <a:pt x="289560" y="99060"/>
                </a:lnTo>
                <a:lnTo>
                  <a:pt x="289560" y="91440"/>
                </a:lnTo>
                <a:lnTo>
                  <a:pt x="289560" y="83820"/>
                </a:lnTo>
                <a:lnTo>
                  <a:pt x="289560" y="76200"/>
                </a:lnTo>
                <a:lnTo>
                  <a:pt x="289560" y="68580"/>
                </a:lnTo>
                <a:lnTo>
                  <a:pt x="289560" y="68580"/>
                </a:lnTo>
                <a:lnTo>
                  <a:pt x="289560" y="60960"/>
                </a:lnTo>
                <a:lnTo>
                  <a:pt x="297180" y="53340"/>
                </a:lnTo>
                <a:lnTo>
                  <a:pt x="297180" y="53340"/>
                </a:lnTo>
                <a:lnTo>
                  <a:pt x="297180" y="53340"/>
                </a:lnTo>
                <a:lnTo>
                  <a:pt x="304800" y="53340"/>
                </a:lnTo>
                <a:lnTo>
                  <a:pt x="304800" y="53340"/>
                </a:lnTo>
                <a:lnTo>
                  <a:pt x="312420" y="53340"/>
                </a:lnTo>
                <a:lnTo>
                  <a:pt x="320040" y="53340"/>
                </a:lnTo>
                <a:lnTo>
                  <a:pt x="327660" y="60960"/>
                </a:lnTo>
                <a:lnTo>
                  <a:pt x="335280" y="68580"/>
                </a:lnTo>
                <a:lnTo>
                  <a:pt x="342900" y="68580"/>
                </a:lnTo>
                <a:lnTo>
                  <a:pt x="350520" y="76200"/>
                </a:lnTo>
                <a:lnTo>
                  <a:pt x="365760" y="83820"/>
                </a:lnTo>
                <a:lnTo>
                  <a:pt x="381000" y="83820"/>
                </a:lnTo>
                <a:lnTo>
                  <a:pt x="388620" y="91440"/>
                </a:lnTo>
                <a:lnTo>
                  <a:pt x="396240" y="91440"/>
                </a:lnTo>
                <a:lnTo>
                  <a:pt x="403860" y="99060"/>
                </a:lnTo>
                <a:lnTo>
                  <a:pt x="411480" y="99060"/>
                </a:lnTo>
                <a:lnTo>
                  <a:pt x="426720" y="99060"/>
                </a:lnTo>
                <a:lnTo>
                  <a:pt x="434340" y="99060"/>
                </a:lnTo>
                <a:lnTo>
                  <a:pt x="434340" y="990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3" name="Freeform 5182"/>
          <p:cNvSpPr/>
          <p:nvPr/>
        </p:nvSpPr>
        <p:spPr>
          <a:xfrm>
            <a:off x="3741420" y="3825240"/>
            <a:ext cx="144781" cy="182881"/>
          </a:xfrm>
          <a:custGeom>
            <a:avLst/>
            <a:gdLst/>
            <a:ahLst/>
            <a:cxnLst/>
            <a:rect l="0" t="0" r="0" b="0"/>
            <a:pathLst>
              <a:path w="144781" h="182881">
                <a:moveTo>
                  <a:pt x="38100" y="15240"/>
                </a:moveTo>
                <a:lnTo>
                  <a:pt x="38100" y="1524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15240"/>
                </a:lnTo>
                <a:lnTo>
                  <a:pt x="30480" y="22860"/>
                </a:lnTo>
                <a:lnTo>
                  <a:pt x="22860" y="30480"/>
                </a:lnTo>
                <a:lnTo>
                  <a:pt x="22860" y="45720"/>
                </a:lnTo>
                <a:lnTo>
                  <a:pt x="15240" y="53340"/>
                </a:lnTo>
                <a:lnTo>
                  <a:pt x="7620" y="68580"/>
                </a:lnTo>
                <a:lnTo>
                  <a:pt x="0" y="83820"/>
                </a:lnTo>
                <a:lnTo>
                  <a:pt x="0" y="91440"/>
                </a:lnTo>
                <a:lnTo>
                  <a:pt x="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7620" y="144780"/>
                </a:lnTo>
                <a:lnTo>
                  <a:pt x="15240" y="152400"/>
                </a:lnTo>
                <a:lnTo>
                  <a:pt x="22860" y="167640"/>
                </a:lnTo>
                <a:lnTo>
                  <a:pt x="38100" y="175260"/>
                </a:lnTo>
                <a:lnTo>
                  <a:pt x="53340" y="175260"/>
                </a:lnTo>
                <a:lnTo>
                  <a:pt x="76200" y="182880"/>
                </a:lnTo>
                <a:lnTo>
                  <a:pt x="91440" y="182880"/>
                </a:lnTo>
                <a:lnTo>
                  <a:pt x="114300" y="182880"/>
                </a:lnTo>
                <a:lnTo>
                  <a:pt x="144780" y="182880"/>
                </a:lnTo>
                <a:lnTo>
                  <a:pt x="14478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6" name="Freeform 5185"/>
          <p:cNvSpPr/>
          <p:nvPr/>
        </p:nvSpPr>
        <p:spPr>
          <a:xfrm>
            <a:off x="3810000" y="3802380"/>
            <a:ext cx="167641" cy="152401"/>
          </a:xfrm>
          <a:custGeom>
            <a:avLst/>
            <a:gdLst/>
            <a:ahLst/>
            <a:cxnLst/>
            <a:rect l="0" t="0" r="0" b="0"/>
            <a:pathLst>
              <a:path w="167641" h="152401">
                <a:moveTo>
                  <a:pt x="7620" y="22860"/>
                </a:moveTo>
                <a:lnTo>
                  <a:pt x="0" y="15240"/>
                </a:lnTo>
                <a:lnTo>
                  <a:pt x="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44780" y="0"/>
                </a:lnTo>
                <a:lnTo>
                  <a:pt x="152400" y="7620"/>
                </a:lnTo>
                <a:lnTo>
                  <a:pt x="160020" y="7620"/>
                </a:lnTo>
                <a:lnTo>
                  <a:pt x="160020" y="7620"/>
                </a:lnTo>
                <a:lnTo>
                  <a:pt x="167640" y="7620"/>
                </a:lnTo>
                <a:lnTo>
                  <a:pt x="167640" y="15240"/>
                </a:lnTo>
                <a:lnTo>
                  <a:pt x="160020" y="15240"/>
                </a:lnTo>
                <a:lnTo>
                  <a:pt x="152400" y="22860"/>
                </a:lnTo>
                <a:lnTo>
                  <a:pt x="144780" y="22860"/>
                </a:lnTo>
                <a:lnTo>
                  <a:pt x="137160" y="30480"/>
                </a:lnTo>
                <a:lnTo>
                  <a:pt x="121920" y="30480"/>
                </a:lnTo>
                <a:lnTo>
                  <a:pt x="114300" y="38100"/>
                </a:lnTo>
                <a:lnTo>
                  <a:pt x="106680" y="38100"/>
                </a:lnTo>
                <a:lnTo>
                  <a:pt x="99060" y="45720"/>
                </a:lnTo>
                <a:lnTo>
                  <a:pt x="91440" y="45720"/>
                </a:lnTo>
                <a:lnTo>
                  <a:pt x="91440" y="53340"/>
                </a:lnTo>
                <a:lnTo>
                  <a:pt x="91440" y="60960"/>
                </a:lnTo>
                <a:lnTo>
                  <a:pt x="91440" y="68580"/>
                </a:lnTo>
                <a:lnTo>
                  <a:pt x="91440" y="68580"/>
                </a:lnTo>
                <a:lnTo>
                  <a:pt x="99060" y="76200"/>
                </a:lnTo>
                <a:lnTo>
                  <a:pt x="106680" y="83820"/>
                </a:lnTo>
                <a:lnTo>
                  <a:pt x="121920" y="91440"/>
                </a:lnTo>
                <a:lnTo>
                  <a:pt x="129540" y="91440"/>
                </a:lnTo>
                <a:lnTo>
                  <a:pt x="144780" y="99060"/>
                </a:lnTo>
                <a:lnTo>
                  <a:pt x="152400" y="106680"/>
                </a:lnTo>
                <a:lnTo>
                  <a:pt x="160020" y="114300"/>
                </a:lnTo>
                <a:lnTo>
                  <a:pt x="160020" y="114300"/>
                </a:lnTo>
                <a:lnTo>
                  <a:pt x="167640" y="121920"/>
                </a:lnTo>
                <a:lnTo>
                  <a:pt x="160020" y="129540"/>
                </a:lnTo>
                <a:lnTo>
                  <a:pt x="160020" y="129540"/>
                </a:lnTo>
                <a:lnTo>
                  <a:pt x="152400" y="137160"/>
                </a:lnTo>
                <a:lnTo>
                  <a:pt x="144780" y="137160"/>
                </a:lnTo>
                <a:lnTo>
                  <a:pt x="137160" y="144780"/>
                </a:lnTo>
                <a:lnTo>
                  <a:pt x="121920" y="144780"/>
                </a:lnTo>
                <a:lnTo>
                  <a:pt x="106680" y="144780"/>
                </a:lnTo>
                <a:lnTo>
                  <a:pt x="99060" y="144780"/>
                </a:lnTo>
                <a:lnTo>
                  <a:pt x="83820" y="144780"/>
                </a:lnTo>
                <a:lnTo>
                  <a:pt x="68580" y="152400"/>
                </a:lnTo>
                <a:lnTo>
                  <a:pt x="53340" y="152400"/>
                </a:lnTo>
                <a:lnTo>
                  <a:pt x="45720" y="152400"/>
                </a:lnTo>
                <a:lnTo>
                  <a:pt x="38100" y="152400"/>
                </a:lnTo>
                <a:lnTo>
                  <a:pt x="30480" y="152400"/>
                </a:lnTo>
                <a:lnTo>
                  <a:pt x="22860" y="144780"/>
                </a:lnTo>
                <a:lnTo>
                  <a:pt x="22860" y="144780"/>
                </a:lnTo>
                <a:lnTo>
                  <a:pt x="22860" y="144780"/>
                </a:lnTo>
                <a:lnTo>
                  <a:pt x="22860" y="1447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7" name="Freeform 5186"/>
          <p:cNvSpPr/>
          <p:nvPr/>
        </p:nvSpPr>
        <p:spPr>
          <a:xfrm>
            <a:off x="4038600" y="3787140"/>
            <a:ext cx="144781" cy="190501"/>
          </a:xfrm>
          <a:custGeom>
            <a:avLst/>
            <a:gdLst/>
            <a:ahLst/>
            <a:cxnLst/>
            <a:rect l="0" t="0" r="0" b="0"/>
            <a:pathLst>
              <a:path w="144781" h="190501">
                <a:moveTo>
                  <a:pt x="30480" y="762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15240"/>
                </a:lnTo>
                <a:lnTo>
                  <a:pt x="22860" y="15240"/>
                </a:lnTo>
                <a:lnTo>
                  <a:pt x="22860" y="22860"/>
                </a:lnTo>
                <a:lnTo>
                  <a:pt x="15240" y="38100"/>
                </a:lnTo>
                <a:lnTo>
                  <a:pt x="15240" y="45720"/>
                </a:lnTo>
                <a:lnTo>
                  <a:pt x="7620" y="53340"/>
                </a:lnTo>
                <a:lnTo>
                  <a:pt x="7620" y="68580"/>
                </a:lnTo>
                <a:lnTo>
                  <a:pt x="0" y="83820"/>
                </a:lnTo>
                <a:lnTo>
                  <a:pt x="0" y="91440"/>
                </a:lnTo>
                <a:lnTo>
                  <a:pt x="0" y="106680"/>
                </a:lnTo>
                <a:lnTo>
                  <a:pt x="0" y="114300"/>
                </a:lnTo>
                <a:lnTo>
                  <a:pt x="0" y="129540"/>
                </a:lnTo>
                <a:lnTo>
                  <a:pt x="7620" y="137160"/>
                </a:lnTo>
                <a:lnTo>
                  <a:pt x="7620" y="144780"/>
                </a:lnTo>
                <a:lnTo>
                  <a:pt x="15240" y="152400"/>
                </a:lnTo>
                <a:lnTo>
                  <a:pt x="22860" y="160020"/>
                </a:lnTo>
                <a:lnTo>
                  <a:pt x="30480" y="160020"/>
                </a:lnTo>
                <a:lnTo>
                  <a:pt x="45720" y="167640"/>
                </a:lnTo>
                <a:lnTo>
                  <a:pt x="53340" y="167640"/>
                </a:lnTo>
                <a:lnTo>
                  <a:pt x="60960" y="167640"/>
                </a:lnTo>
                <a:lnTo>
                  <a:pt x="68580" y="160020"/>
                </a:lnTo>
                <a:lnTo>
                  <a:pt x="76200" y="160020"/>
                </a:lnTo>
                <a:lnTo>
                  <a:pt x="76200" y="152400"/>
                </a:lnTo>
                <a:lnTo>
                  <a:pt x="76200" y="144780"/>
                </a:lnTo>
                <a:lnTo>
                  <a:pt x="76200" y="137160"/>
                </a:lnTo>
                <a:lnTo>
                  <a:pt x="76200" y="129540"/>
                </a:lnTo>
                <a:lnTo>
                  <a:pt x="68580" y="129540"/>
                </a:lnTo>
                <a:lnTo>
                  <a:pt x="68580" y="121920"/>
                </a:lnTo>
                <a:lnTo>
                  <a:pt x="60960" y="121920"/>
                </a:lnTo>
                <a:lnTo>
                  <a:pt x="53340" y="114300"/>
                </a:lnTo>
                <a:lnTo>
                  <a:pt x="53340" y="114300"/>
                </a:lnTo>
                <a:lnTo>
                  <a:pt x="45720" y="114300"/>
                </a:lnTo>
                <a:lnTo>
                  <a:pt x="45720" y="114300"/>
                </a:lnTo>
                <a:lnTo>
                  <a:pt x="45720" y="121920"/>
                </a:lnTo>
                <a:lnTo>
                  <a:pt x="45720" y="121920"/>
                </a:lnTo>
                <a:lnTo>
                  <a:pt x="45720" y="129540"/>
                </a:lnTo>
                <a:lnTo>
                  <a:pt x="45720" y="144780"/>
                </a:lnTo>
                <a:lnTo>
                  <a:pt x="53340" y="152400"/>
                </a:lnTo>
                <a:lnTo>
                  <a:pt x="60960" y="160020"/>
                </a:lnTo>
                <a:lnTo>
                  <a:pt x="76200" y="167640"/>
                </a:lnTo>
                <a:lnTo>
                  <a:pt x="83820" y="175260"/>
                </a:lnTo>
                <a:lnTo>
                  <a:pt x="99060" y="182880"/>
                </a:lnTo>
                <a:lnTo>
                  <a:pt x="114300" y="182880"/>
                </a:lnTo>
                <a:lnTo>
                  <a:pt x="121920" y="190500"/>
                </a:lnTo>
                <a:lnTo>
                  <a:pt x="129540" y="190500"/>
                </a:lnTo>
                <a:lnTo>
                  <a:pt x="144780" y="190500"/>
                </a:lnTo>
                <a:lnTo>
                  <a:pt x="14478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8" name="Freeform 5187"/>
          <p:cNvSpPr/>
          <p:nvPr/>
        </p:nvSpPr>
        <p:spPr>
          <a:xfrm>
            <a:off x="4114800" y="3749040"/>
            <a:ext cx="152401" cy="320041"/>
          </a:xfrm>
          <a:custGeom>
            <a:avLst/>
            <a:gdLst/>
            <a:ahLst/>
            <a:cxnLst/>
            <a:rect l="0" t="0" r="0" b="0"/>
            <a:pathLst>
              <a:path w="152401" h="320041">
                <a:moveTo>
                  <a:pt x="762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7620"/>
                </a:lnTo>
                <a:lnTo>
                  <a:pt x="30480" y="15240"/>
                </a:lnTo>
                <a:lnTo>
                  <a:pt x="38100" y="22860"/>
                </a:lnTo>
                <a:lnTo>
                  <a:pt x="53340" y="38100"/>
                </a:lnTo>
                <a:lnTo>
                  <a:pt x="68580" y="45720"/>
                </a:lnTo>
                <a:lnTo>
                  <a:pt x="83820" y="60960"/>
                </a:lnTo>
                <a:lnTo>
                  <a:pt x="99060" y="76200"/>
                </a:lnTo>
                <a:lnTo>
                  <a:pt x="114300" y="99060"/>
                </a:lnTo>
                <a:lnTo>
                  <a:pt x="121920" y="121920"/>
                </a:lnTo>
                <a:lnTo>
                  <a:pt x="137160" y="144780"/>
                </a:lnTo>
                <a:lnTo>
                  <a:pt x="144780" y="160020"/>
                </a:lnTo>
                <a:lnTo>
                  <a:pt x="144780" y="182880"/>
                </a:lnTo>
                <a:lnTo>
                  <a:pt x="152400" y="205740"/>
                </a:lnTo>
                <a:lnTo>
                  <a:pt x="144780" y="220980"/>
                </a:lnTo>
                <a:lnTo>
                  <a:pt x="144780" y="243840"/>
                </a:lnTo>
                <a:lnTo>
                  <a:pt x="137160" y="259080"/>
                </a:lnTo>
                <a:lnTo>
                  <a:pt x="121920" y="274320"/>
                </a:lnTo>
                <a:lnTo>
                  <a:pt x="114300" y="289560"/>
                </a:lnTo>
                <a:lnTo>
                  <a:pt x="91440" y="297180"/>
                </a:lnTo>
                <a:lnTo>
                  <a:pt x="76200" y="304800"/>
                </a:lnTo>
                <a:lnTo>
                  <a:pt x="45720" y="320040"/>
                </a:lnTo>
                <a:lnTo>
                  <a:pt x="45720" y="3200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9" name="Freeform 5188"/>
          <p:cNvSpPr/>
          <p:nvPr/>
        </p:nvSpPr>
        <p:spPr>
          <a:xfrm>
            <a:off x="4175760" y="3429000"/>
            <a:ext cx="266701" cy="670561"/>
          </a:xfrm>
          <a:custGeom>
            <a:avLst/>
            <a:gdLst/>
            <a:ahLst/>
            <a:cxnLst/>
            <a:rect l="0" t="0" r="0" b="0"/>
            <a:pathLst>
              <a:path w="266701" h="670561">
                <a:moveTo>
                  <a:pt x="0" y="0"/>
                </a:moveTo>
                <a:lnTo>
                  <a:pt x="7620" y="0"/>
                </a:lnTo>
                <a:lnTo>
                  <a:pt x="15240" y="0"/>
                </a:lnTo>
                <a:lnTo>
                  <a:pt x="30480" y="7620"/>
                </a:lnTo>
                <a:lnTo>
                  <a:pt x="45720" y="15240"/>
                </a:lnTo>
                <a:lnTo>
                  <a:pt x="68580" y="22860"/>
                </a:lnTo>
                <a:lnTo>
                  <a:pt x="91440" y="38100"/>
                </a:lnTo>
                <a:lnTo>
                  <a:pt x="114300" y="60960"/>
                </a:lnTo>
                <a:lnTo>
                  <a:pt x="137160" y="76200"/>
                </a:lnTo>
                <a:lnTo>
                  <a:pt x="160020" y="106680"/>
                </a:lnTo>
                <a:lnTo>
                  <a:pt x="190500" y="137160"/>
                </a:lnTo>
                <a:lnTo>
                  <a:pt x="213360" y="167640"/>
                </a:lnTo>
                <a:lnTo>
                  <a:pt x="228600" y="205740"/>
                </a:lnTo>
                <a:lnTo>
                  <a:pt x="251460" y="243840"/>
                </a:lnTo>
                <a:lnTo>
                  <a:pt x="259080" y="281940"/>
                </a:lnTo>
                <a:lnTo>
                  <a:pt x="266700" y="327660"/>
                </a:lnTo>
                <a:lnTo>
                  <a:pt x="266700" y="373380"/>
                </a:lnTo>
                <a:lnTo>
                  <a:pt x="266700" y="419100"/>
                </a:lnTo>
                <a:lnTo>
                  <a:pt x="259080" y="464820"/>
                </a:lnTo>
                <a:lnTo>
                  <a:pt x="236220" y="502920"/>
                </a:lnTo>
                <a:lnTo>
                  <a:pt x="220980" y="541020"/>
                </a:lnTo>
                <a:lnTo>
                  <a:pt x="190500" y="586740"/>
                </a:lnTo>
                <a:lnTo>
                  <a:pt x="167640" y="617220"/>
                </a:lnTo>
                <a:lnTo>
                  <a:pt x="121920" y="670560"/>
                </a:lnTo>
                <a:lnTo>
                  <a:pt x="121920" y="6705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0" name="Freeform 5189"/>
          <p:cNvSpPr/>
          <p:nvPr/>
        </p:nvSpPr>
        <p:spPr>
          <a:xfrm>
            <a:off x="1965960" y="4419600"/>
            <a:ext cx="213361" cy="190501"/>
          </a:xfrm>
          <a:custGeom>
            <a:avLst/>
            <a:gdLst/>
            <a:ahLst/>
            <a:cxnLst/>
            <a:rect l="0" t="0" r="0" b="0"/>
            <a:pathLst>
              <a:path w="213361" h="190501">
                <a:moveTo>
                  <a:pt x="0" y="91440"/>
                </a:moveTo>
                <a:lnTo>
                  <a:pt x="0" y="83820"/>
                </a:lnTo>
                <a:lnTo>
                  <a:pt x="0" y="76200"/>
                </a:lnTo>
                <a:lnTo>
                  <a:pt x="0" y="68580"/>
                </a:lnTo>
                <a:lnTo>
                  <a:pt x="7620" y="53340"/>
                </a:lnTo>
                <a:lnTo>
                  <a:pt x="15240" y="45720"/>
                </a:lnTo>
                <a:lnTo>
                  <a:pt x="30480" y="38100"/>
                </a:lnTo>
                <a:lnTo>
                  <a:pt x="38100" y="30480"/>
                </a:lnTo>
                <a:lnTo>
                  <a:pt x="53340" y="22860"/>
                </a:lnTo>
                <a:lnTo>
                  <a:pt x="68580" y="15240"/>
                </a:lnTo>
                <a:lnTo>
                  <a:pt x="83820" y="15240"/>
                </a:lnTo>
                <a:lnTo>
                  <a:pt x="99060" y="7620"/>
                </a:lnTo>
                <a:lnTo>
                  <a:pt x="121920" y="7620"/>
                </a:lnTo>
                <a:lnTo>
                  <a:pt x="137160" y="0"/>
                </a:lnTo>
                <a:lnTo>
                  <a:pt x="152400" y="0"/>
                </a:lnTo>
                <a:lnTo>
                  <a:pt x="167640" y="0"/>
                </a:lnTo>
                <a:lnTo>
                  <a:pt x="175260" y="7620"/>
                </a:lnTo>
                <a:lnTo>
                  <a:pt x="182880" y="7620"/>
                </a:lnTo>
                <a:lnTo>
                  <a:pt x="182880" y="7620"/>
                </a:lnTo>
                <a:lnTo>
                  <a:pt x="182880" y="15240"/>
                </a:lnTo>
                <a:lnTo>
                  <a:pt x="182880" y="22860"/>
                </a:lnTo>
                <a:lnTo>
                  <a:pt x="182880" y="30480"/>
                </a:lnTo>
                <a:lnTo>
                  <a:pt x="175260" y="30480"/>
                </a:lnTo>
                <a:lnTo>
                  <a:pt x="167640" y="38100"/>
                </a:lnTo>
                <a:lnTo>
                  <a:pt x="152400" y="45720"/>
                </a:lnTo>
                <a:lnTo>
                  <a:pt x="137160" y="60960"/>
                </a:lnTo>
                <a:lnTo>
                  <a:pt x="129540" y="68580"/>
                </a:lnTo>
                <a:lnTo>
                  <a:pt x="114300" y="83820"/>
                </a:lnTo>
                <a:lnTo>
                  <a:pt x="99060" y="91440"/>
                </a:lnTo>
                <a:lnTo>
                  <a:pt x="83820" y="106680"/>
                </a:lnTo>
                <a:lnTo>
                  <a:pt x="76200" y="114300"/>
                </a:lnTo>
                <a:lnTo>
                  <a:pt x="68580" y="129540"/>
                </a:lnTo>
                <a:lnTo>
                  <a:pt x="68580" y="144780"/>
                </a:lnTo>
                <a:lnTo>
                  <a:pt x="68580" y="152400"/>
                </a:lnTo>
                <a:lnTo>
                  <a:pt x="68580" y="167640"/>
                </a:lnTo>
                <a:lnTo>
                  <a:pt x="76200" y="175260"/>
                </a:lnTo>
                <a:lnTo>
                  <a:pt x="83820" y="182880"/>
                </a:lnTo>
                <a:lnTo>
                  <a:pt x="99060" y="182880"/>
                </a:lnTo>
                <a:lnTo>
                  <a:pt x="114300" y="190500"/>
                </a:lnTo>
                <a:lnTo>
                  <a:pt x="137160" y="190500"/>
                </a:lnTo>
                <a:lnTo>
                  <a:pt x="152400" y="190500"/>
                </a:lnTo>
                <a:lnTo>
                  <a:pt x="175260" y="190500"/>
                </a:lnTo>
                <a:lnTo>
                  <a:pt x="213360" y="190500"/>
                </a:lnTo>
                <a:lnTo>
                  <a:pt x="21336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1" name="Freeform 5190"/>
          <p:cNvSpPr/>
          <p:nvPr/>
        </p:nvSpPr>
        <p:spPr>
          <a:xfrm>
            <a:off x="2240280" y="4389120"/>
            <a:ext cx="198121" cy="228601"/>
          </a:xfrm>
          <a:custGeom>
            <a:avLst/>
            <a:gdLst/>
            <a:ahLst/>
            <a:cxnLst/>
            <a:rect l="0" t="0" r="0" b="0"/>
            <a:pathLst>
              <a:path w="198121" h="228601">
                <a:moveTo>
                  <a:pt x="106680" y="7620"/>
                </a:move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99060" y="7620"/>
                </a:lnTo>
                <a:lnTo>
                  <a:pt x="91440" y="7620"/>
                </a:lnTo>
                <a:lnTo>
                  <a:pt x="83820" y="15240"/>
                </a:lnTo>
                <a:lnTo>
                  <a:pt x="76200" y="22860"/>
                </a:lnTo>
                <a:lnTo>
                  <a:pt x="60960" y="30480"/>
                </a:lnTo>
                <a:lnTo>
                  <a:pt x="53340" y="45720"/>
                </a:lnTo>
                <a:lnTo>
                  <a:pt x="38100" y="53340"/>
                </a:lnTo>
                <a:lnTo>
                  <a:pt x="30480" y="68580"/>
                </a:lnTo>
                <a:lnTo>
                  <a:pt x="15240" y="83820"/>
                </a:lnTo>
                <a:lnTo>
                  <a:pt x="7620" y="99060"/>
                </a:lnTo>
                <a:lnTo>
                  <a:pt x="7620" y="114300"/>
                </a:lnTo>
                <a:lnTo>
                  <a:pt x="0" y="137160"/>
                </a:lnTo>
                <a:lnTo>
                  <a:pt x="0" y="152400"/>
                </a:lnTo>
                <a:lnTo>
                  <a:pt x="7620" y="167640"/>
                </a:lnTo>
                <a:lnTo>
                  <a:pt x="15240" y="182880"/>
                </a:lnTo>
                <a:lnTo>
                  <a:pt x="30480" y="198120"/>
                </a:lnTo>
                <a:lnTo>
                  <a:pt x="53340" y="213360"/>
                </a:lnTo>
                <a:lnTo>
                  <a:pt x="68580" y="220980"/>
                </a:lnTo>
                <a:lnTo>
                  <a:pt x="91440" y="228600"/>
                </a:lnTo>
                <a:lnTo>
                  <a:pt x="114300" y="228600"/>
                </a:lnTo>
                <a:lnTo>
                  <a:pt x="137160" y="228600"/>
                </a:lnTo>
                <a:lnTo>
                  <a:pt x="152400" y="228600"/>
                </a:lnTo>
                <a:lnTo>
                  <a:pt x="167640" y="213360"/>
                </a:lnTo>
                <a:lnTo>
                  <a:pt x="182880" y="205740"/>
                </a:lnTo>
                <a:lnTo>
                  <a:pt x="190500" y="190500"/>
                </a:lnTo>
                <a:lnTo>
                  <a:pt x="198120" y="175260"/>
                </a:lnTo>
                <a:lnTo>
                  <a:pt x="190500" y="152400"/>
                </a:lnTo>
                <a:lnTo>
                  <a:pt x="190500" y="129540"/>
                </a:lnTo>
                <a:lnTo>
                  <a:pt x="182880" y="114300"/>
                </a:lnTo>
                <a:lnTo>
                  <a:pt x="167640" y="91440"/>
                </a:lnTo>
                <a:lnTo>
                  <a:pt x="152400" y="76200"/>
                </a:lnTo>
                <a:lnTo>
                  <a:pt x="137160" y="60960"/>
                </a:lnTo>
                <a:lnTo>
                  <a:pt x="114300" y="45720"/>
                </a:lnTo>
                <a:lnTo>
                  <a:pt x="99060" y="38100"/>
                </a:lnTo>
                <a:lnTo>
                  <a:pt x="91440" y="30480"/>
                </a:lnTo>
                <a:lnTo>
                  <a:pt x="76200" y="22860"/>
                </a:lnTo>
                <a:lnTo>
                  <a:pt x="60960" y="22860"/>
                </a:lnTo>
                <a:lnTo>
                  <a:pt x="53340" y="22860"/>
                </a:lnTo>
                <a:lnTo>
                  <a:pt x="5334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2" name="Freeform 5191"/>
          <p:cNvSpPr/>
          <p:nvPr/>
        </p:nvSpPr>
        <p:spPr>
          <a:xfrm>
            <a:off x="2682240" y="4602480"/>
            <a:ext cx="83821" cy="22861"/>
          </a:xfrm>
          <a:custGeom>
            <a:avLst/>
            <a:gdLst/>
            <a:ahLst/>
            <a:cxnLst/>
            <a:rect l="0" t="0" r="0" b="0"/>
            <a:pathLst>
              <a:path w="83821" h="22861">
                <a:moveTo>
                  <a:pt x="22860" y="22860"/>
                </a:moveTo>
                <a:lnTo>
                  <a:pt x="22860" y="2286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8100" y="7620"/>
                </a:lnTo>
                <a:lnTo>
                  <a:pt x="38100" y="7620"/>
                </a:lnTo>
                <a:lnTo>
                  <a:pt x="45720" y="0"/>
                </a:lnTo>
                <a:lnTo>
                  <a:pt x="5334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6858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83820" y="7620"/>
                </a:lnTo>
                <a:lnTo>
                  <a:pt x="83820" y="15240"/>
                </a:lnTo>
                <a:lnTo>
                  <a:pt x="83820" y="15240"/>
                </a:lnTo>
                <a:lnTo>
                  <a:pt x="76200" y="15240"/>
                </a:lnTo>
                <a:lnTo>
                  <a:pt x="68580" y="15240"/>
                </a:lnTo>
                <a:lnTo>
                  <a:pt x="68580" y="22860"/>
                </a:lnTo>
                <a:lnTo>
                  <a:pt x="60960" y="22860"/>
                </a:lnTo>
                <a:lnTo>
                  <a:pt x="53340" y="22860"/>
                </a:lnTo>
                <a:lnTo>
                  <a:pt x="45720" y="22860"/>
                </a:lnTo>
                <a:lnTo>
                  <a:pt x="38100" y="22860"/>
                </a:lnTo>
                <a:lnTo>
                  <a:pt x="30480" y="22860"/>
                </a:lnTo>
                <a:lnTo>
                  <a:pt x="1524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7620" y="0"/>
                </a:lnTo>
                <a:lnTo>
                  <a:pt x="1524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5334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3" name="Freeform 5192"/>
          <p:cNvSpPr/>
          <p:nvPr/>
        </p:nvSpPr>
        <p:spPr>
          <a:xfrm>
            <a:off x="2903220" y="4335780"/>
            <a:ext cx="167641" cy="114301"/>
          </a:xfrm>
          <a:custGeom>
            <a:avLst/>
            <a:gdLst/>
            <a:ahLst/>
            <a:cxnLst/>
            <a:rect l="0" t="0" r="0" b="0"/>
            <a:pathLst>
              <a:path w="167641" h="114301">
                <a:moveTo>
                  <a:pt x="45720" y="0"/>
                </a:moveTo>
                <a:lnTo>
                  <a:pt x="45720" y="0"/>
                </a:lnTo>
                <a:lnTo>
                  <a:pt x="53340" y="0"/>
                </a:lnTo>
                <a:lnTo>
                  <a:pt x="5334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15240"/>
                </a:lnTo>
                <a:lnTo>
                  <a:pt x="60960" y="15240"/>
                </a:lnTo>
                <a:lnTo>
                  <a:pt x="60960" y="22860"/>
                </a:lnTo>
                <a:lnTo>
                  <a:pt x="53340" y="30480"/>
                </a:lnTo>
                <a:lnTo>
                  <a:pt x="53340" y="38100"/>
                </a:lnTo>
                <a:lnTo>
                  <a:pt x="45720" y="4572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60960"/>
                </a:lnTo>
                <a:lnTo>
                  <a:pt x="15240" y="68580"/>
                </a:lnTo>
                <a:lnTo>
                  <a:pt x="15240" y="76200"/>
                </a:lnTo>
                <a:lnTo>
                  <a:pt x="7620" y="83820"/>
                </a:lnTo>
                <a:lnTo>
                  <a:pt x="7620" y="91440"/>
                </a:lnTo>
                <a:lnTo>
                  <a:pt x="0" y="91440"/>
                </a:lnTo>
                <a:lnTo>
                  <a:pt x="7620" y="99060"/>
                </a:lnTo>
                <a:lnTo>
                  <a:pt x="7620" y="106680"/>
                </a:lnTo>
                <a:lnTo>
                  <a:pt x="15240" y="106680"/>
                </a:lnTo>
                <a:lnTo>
                  <a:pt x="22860" y="114300"/>
                </a:lnTo>
                <a:lnTo>
                  <a:pt x="30480" y="114300"/>
                </a:lnTo>
                <a:lnTo>
                  <a:pt x="45720" y="114300"/>
                </a:lnTo>
                <a:lnTo>
                  <a:pt x="60960" y="114300"/>
                </a:lnTo>
                <a:lnTo>
                  <a:pt x="76200" y="114300"/>
                </a:lnTo>
                <a:lnTo>
                  <a:pt x="99060" y="114300"/>
                </a:lnTo>
                <a:lnTo>
                  <a:pt x="121920" y="106680"/>
                </a:lnTo>
                <a:lnTo>
                  <a:pt x="137160" y="106680"/>
                </a:lnTo>
                <a:lnTo>
                  <a:pt x="167640" y="99060"/>
                </a:lnTo>
                <a:lnTo>
                  <a:pt x="167640" y="990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4" name="Freeform 5193"/>
          <p:cNvSpPr/>
          <p:nvPr/>
        </p:nvSpPr>
        <p:spPr>
          <a:xfrm>
            <a:off x="3063240" y="4312920"/>
            <a:ext cx="30481" cy="236221"/>
          </a:xfrm>
          <a:custGeom>
            <a:avLst/>
            <a:gdLst/>
            <a:ahLst/>
            <a:cxnLst/>
            <a:rect l="0" t="0" r="0" b="0"/>
            <a:pathLst>
              <a:path w="30481" h="236221">
                <a:moveTo>
                  <a:pt x="30480" y="0"/>
                </a:moveTo>
                <a:lnTo>
                  <a:pt x="3048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53340"/>
                </a:lnTo>
                <a:lnTo>
                  <a:pt x="15240" y="68580"/>
                </a:lnTo>
                <a:lnTo>
                  <a:pt x="7620" y="83820"/>
                </a:lnTo>
                <a:lnTo>
                  <a:pt x="7620" y="91440"/>
                </a:lnTo>
                <a:lnTo>
                  <a:pt x="0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0" y="175260"/>
                </a:lnTo>
                <a:lnTo>
                  <a:pt x="0" y="190500"/>
                </a:lnTo>
                <a:lnTo>
                  <a:pt x="0" y="205740"/>
                </a:lnTo>
                <a:lnTo>
                  <a:pt x="0" y="213360"/>
                </a:lnTo>
                <a:lnTo>
                  <a:pt x="7620" y="236220"/>
                </a:lnTo>
                <a:lnTo>
                  <a:pt x="7620" y="2362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5" name="Freeform 5194"/>
          <p:cNvSpPr/>
          <p:nvPr/>
        </p:nvSpPr>
        <p:spPr>
          <a:xfrm>
            <a:off x="2834640" y="4556760"/>
            <a:ext cx="518161" cy="15241"/>
          </a:xfrm>
          <a:custGeom>
            <a:avLst/>
            <a:gdLst/>
            <a:ahLst/>
            <a:cxnLst/>
            <a:rect l="0" t="0" r="0" b="0"/>
            <a:pathLst>
              <a:path w="518161" h="15241">
                <a:moveTo>
                  <a:pt x="0" y="15240"/>
                </a:move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30480" y="15240"/>
                </a:lnTo>
                <a:lnTo>
                  <a:pt x="45720" y="15240"/>
                </a:lnTo>
                <a:lnTo>
                  <a:pt x="76200" y="7620"/>
                </a:lnTo>
                <a:lnTo>
                  <a:pt x="99060" y="7620"/>
                </a:lnTo>
                <a:lnTo>
                  <a:pt x="129540" y="7620"/>
                </a:lnTo>
                <a:lnTo>
                  <a:pt x="160020" y="7620"/>
                </a:lnTo>
                <a:lnTo>
                  <a:pt x="198120" y="7620"/>
                </a:lnTo>
                <a:lnTo>
                  <a:pt x="236220" y="7620"/>
                </a:lnTo>
                <a:lnTo>
                  <a:pt x="274320" y="0"/>
                </a:lnTo>
                <a:lnTo>
                  <a:pt x="304800" y="0"/>
                </a:lnTo>
                <a:lnTo>
                  <a:pt x="342900" y="0"/>
                </a:lnTo>
                <a:lnTo>
                  <a:pt x="373380" y="0"/>
                </a:lnTo>
                <a:lnTo>
                  <a:pt x="403860" y="0"/>
                </a:lnTo>
                <a:lnTo>
                  <a:pt x="434340" y="0"/>
                </a:lnTo>
                <a:lnTo>
                  <a:pt x="464820" y="0"/>
                </a:lnTo>
                <a:lnTo>
                  <a:pt x="487680" y="0"/>
                </a:lnTo>
                <a:lnTo>
                  <a:pt x="518160" y="0"/>
                </a:lnTo>
                <a:lnTo>
                  <a:pt x="5181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6" name="Freeform 5195"/>
          <p:cNvSpPr/>
          <p:nvPr/>
        </p:nvSpPr>
        <p:spPr>
          <a:xfrm>
            <a:off x="2865120" y="4632960"/>
            <a:ext cx="137161" cy="243841"/>
          </a:xfrm>
          <a:custGeom>
            <a:avLst/>
            <a:gdLst/>
            <a:ahLst/>
            <a:cxnLst/>
            <a:rect l="0" t="0" r="0" b="0"/>
            <a:pathLst>
              <a:path w="137161" h="243841">
                <a:moveTo>
                  <a:pt x="91440" y="0"/>
                </a:move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83820" y="7620"/>
                </a:lnTo>
                <a:lnTo>
                  <a:pt x="83820" y="7620"/>
                </a:lnTo>
                <a:lnTo>
                  <a:pt x="83820" y="15240"/>
                </a:lnTo>
                <a:lnTo>
                  <a:pt x="76200" y="22860"/>
                </a:lnTo>
                <a:lnTo>
                  <a:pt x="76200" y="30480"/>
                </a:lnTo>
                <a:lnTo>
                  <a:pt x="68580" y="38100"/>
                </a:lnTo>
                <a:lnTo>
                  <a:pt x="60960" y="45720"/>
                </a:lnTo>
                <a:lnTo>
                  <a:pt x="53340" y="53340"/>
                </a:lnTo>
                <a:lnTo>
                  <a:pt x="45720" y="68580"/>
                </a:lnTo>
                <a:lnTo>
                  <a:pt x="30480" y="76200"/>
                </a:lnTo>
                <a:lnTo>
                  <a:pt x="22860" y="91440"/>
                </a:lnTo>
                <a:lnTo>
                  <a:pt x="15240" y="106680"/>
                </a:lnTo>
                <a:lnTo>
                  <a:pt x="7620" y="121920"/>
                </a:lnTo>
                <a:lnTo>
                  <a:pt x="762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0" y="175260"/>
                </a:lnTo>
                <a:lnTo>
                  <a:pt x="7620" y="182880"/>
                </a:lnTo>
                <a:lnTo>
                  <a:pt x="15240" y="198120"/>
                </a:lnTo>
                <a:lnTo>
                  <a:pt x="30480" y="205740"/>
                </a:lnTo>
                <a:lnTo>
                  <a:pt x="45720" y="213360"/>
                </a:lnTo>
                <a:lnTo>
                  <a:pt x="60960" y="228600"/>
                </a:lnTo>
                <a:lnTo>
                  <a:pt x="83820" y="228600"/>
                </a:lnTo>
                <a:lnTo>
                  <a:pt x="106680" y="236220"/>
                </a:lnTo>
                <a:lnTo>
                  <a:pt x="137160" y="243840"/>
                </a:lnTo>
                <a:lnTo>
                  <a:pt x="137160" y="2438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7" name="Freeform 5196"/>
          <p:cNvSpPr/>
          <p:nvPr/>
        </p:nvSpPr>
        <p:spPr>
          <a:xfrm>
            <a:off x="2842260" y="4732020"/>
            <a:ext cx="129541" cy="15241"/>
          </a:xfrm>
          <a:custGeom>
            <a:avLst/>
            <a:gdLst/>
            <a:ahLst/>
            <a:cxnLst/>
            <a:rect l="0" t="0" r="0" b="0"/>
            <a:pathLst>
              <a:path w="129541" h="1524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15240"/>
                </a:lnTo>
                <a:lnTo>
                  <a:pt x="45720" y="15240"/>
                </a:lnTo>
                <a:lnTo>
                  <a:pt x="68580" y="15240"/>
                </a:lnTo>
                <a:lnTo>
                  <a:pt x="83820" y="15240"/>
                </a:lnTo>
                <a:lnTo>
                  <a:pt x="99060" y="15240"/>
                </a:lnTo>
                <a:lnTo>
                  <a:pt x="129540" y="15240"/>
                </a:lnTo>
                <a:lnTo>
                  <a:pt x="12954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8" name="Freeform 5197"/>
          <p:cNvSpPr/>
          <p:nvPr/>
        </p:nvSpPr>
        <p:spPr>
          <a:xfrm>
            <a:off x="2994660" y="4716780"/>
            <a:ext cx="350521" cy="106681"/>
          </a:xfrm>
          <a:custGeom>
            <a:avLst/>
            <a:gdLst/>
            <a:ahLst/>
            <a:cxnLst/>
            <a:rect l="0" t="0" r="0" b="0"/>
            <a:pathLst>
              <a:path w="350521" h="106681">
                <a:moveTo>
                  <a:pt x="30480" y="30480"/>
                </a:moveTo>
                <a:lnTo>
                  <a:pt x="22860" y="30480"/>
                </a:lnTo>
                <a:lnTo>
                  <a:pt x="22860" y="22860"/>
                </a:lnTo>
                <a:lnTo>
                  <a:pt x="22860" y="22860"/>
                </a:lnTo>
                <a:lnTo>
                  <a:pt x="22860" y="22860"/>
                </a:lnTo>
                <a:lnTo>
                  <a:pt x="30480" y="22860"/>
                </a:lnTo>
                <a:lnTo>
                  <a:pt x="30480" y="15240"/>
                </a:lnTo>
                <a:lnTo>
                  <a:pt x="3810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21920" y="15240"/>
                </a:lnTo>
                <a:lnTo>
                  <a:pt x="121920" y="22860"/>
                </a:lnTo>
                <a:lnTo>
                  <a:pt x="129540" y="30480"/>
                </a:lnTo>
                <a:lnTo>
                  <a:pt x="129540" y="30480"/>
                </a:lnTo>
                <a:lnTo>
                  <a:pt x="129540" y="38100"/>
                </a:lnTo>
                <a:lnTo>
                  <a:pt x="129540" y="45720"/>
                </a:lnTo>
                <a:lnTo>
                  <a:pt x="129540" y="53340"/>
                </a:lnTo>
                <a:lnTo>
                  <a:pt x="129540" y="53340"/>
                </a:lnTo>
                <a:lnTo>
                  <a:pt x="121920" y="60960"/>
                </a:lnTo>
                <a:lnTo>
                  <a:pt x="114300" y="68580"/>
                </a:lnTo>
                <a:lnTo>
                  <a:pt x="99060" y="68580"/>
                </a:lnTo>
                <a:lnTo>
                  <a:pt x="91440" y="76200"/>
                </a:lnTo>
                <a:lnTo>
                  <a:pt x="83820" y="76200"/>
                </a:lnTo>
                <a:lnTo>
                  <a:pt x="68580" y="76200"/>
                </a:lnTo>
                <a:lnTo>
                  <a:pt x="60960" y="83820"/>
                </a:lnTo>
                <a:lnTo>
                  <a:pt x="45720" y="83820"/>
                </a:lnTo>
                <a:lnTo>
                  <a:pt x="30480" y="83820"/>
                </a:lnTo>
                <a:lnTo>
                  <a:pt x="22860" y="91440"/>
                </a:lnTo>
                <a:lnTo>
                  <a:pt x="15240" y="91440"/>
                </a:lnTo>
                <a:lnTo>
                  <a:pt x="0" y="91440"/>
                </a:lnTo>
                <a:lnTo>
                  <a:pt x="0" y="91440"/>
                </a:lnTo>
                <a:lnTo>
                  <a:pt x="0" y="91440"/>
                </a:lnTo>
                <a:lnTo>
                  <a:pt x="0" y="99060"/>
                </a:lnTo>
                <a:lnTo>
                  <a:pt x="0" y="99060"/>
                </a:lnTo>
                <a:lnTo>
                  <a:pt x="0" y="106680"/>
                </a:lnTo>
                <a:lnTo>
                  <a:pt x="15240" y="106680"/>
                </a:lnTo>
                <a:lnTo>
                  <a:pt x="22860" y="106680"/>
                </a:lnTo>
                <a:lnTo>
                  <a:pt x="30480" y="106680"/>
                </a:lnTo>
                <a:lnTo>
                  <a:pt x="45720" y="106680"/>
                </a:lnTo>
                <a:lnTo>
                  <a:pt x="60960" y="106680"/>
                </a:lnTo>
                <a:lnTo>
                  <a:pt x="76200" y="99060"/>
                </a:lnTo>
                <a:lnTo>
                  <a:pt x="91440" y="99060"/>
                </a:lnTo>
                <a:lnTo>
                  <a:pt x="99060" y="91440"/>
                </a:lnTo>
                <a:lnTo>
                  <a:pt x="114300" y="91440"/>
                </a:lnTo>
                <a:lnTo>
                  <a:pt x="121920" y="83820"/>
                </a:lnTo>
                <a:lnTo>
                  <a:pt x="129540" y="76200"/>
                </a:lnTo>
                <a:lnTo>
                  <a:pt x="137160" y="68580"/>
                </a:lnTo>
                <a:lnTo>
                  <a:pt x="144780" y="60960"/>
                </a:lnTo>
                <a:lnTo>
                  <a:pt x="144780" y="53340"/>
                </a:lnTo>
                <a:lnTo>
                  <a:pt x="152400" y="45720"/>
                </a:lnTo>
                <a:lnTo>
                  <a:pt x="152400" y="45720"/>
                </a:lnTo>
                <a:lnTo>
                  <a:pt x="152400" y="38100"/>
                </a:lnTo>
                <a:lnTo>
                  <a:pt x="152400" y="30480"/>
                </a:lnTo>
                <a:lnTo>
                  <a:pt x="160020" y="30480"/>
                </a:lnTo>
                <a:lnTo>
                  <a:pt x="160020" y="30480"/>
                </a:lnTo>
                <a:lnTo>
                  <a:pt x="160020" y="30480"/>
                </a:lnTo>
                <a:lnTo>
                  <a:pt x="160020" y="30480"/>
                </a:lnTo>
                <a:lnTo>
                  <a:pt x="160020" y="30480"/>
                </a:lnTo>
                <a:lnTo>
                  <a:pt x="160020" y="38100"/>
                </a:lnTo>
                <a:lnTo>
                  <a:pt x="167640" y="38100"/>
                </a:lnTo>
                <a:lnTo>
                  <a:pt x="167640" y="45720"/>
                </a:lnTo>
                <a:lnTo>
                  <a:pt x="175260" y="53340"/>
                </a:lnTo>
                <a:lnTo>
                  <a:pt x="175260" y="60960"/>
                </a:lnTo>
                <a:lnTo>
                  <a:pt x="182880" y="68580"/>
                </a:lnTo>
                <a:lnTo>
                  <a:pt x="190500" y="68580"/>
                </a:lnTo>
                <a:lnTo>
                  <a:pt x="190500" y="76200"/>
                </a:lnTo>
                <a:lnTo>
                  <a:pt x="198120" y="83820"/>
                </a:lnTo>
                <a:lnTo>
                  <a:pt x="205740" y="83820"/>
                </a:lnTo>
                <a:lnTo>
                  <a:pt x="213360" y="83820"/>
                </a:lnTo>
                <a:lnTo>
                  <a:pt x="213360" y="83820"/>
                </a:lnTo>
                <a:lnTo>
                  <a:pt x="220980" y="83820"/>
                </a:lnTo>
                <a:lnTo>
                  <a:pt x="220980" y="83820"/>
                </a:lnTo>
                <a:lnTo>
                  <a:pt x="228600" y="76200"/>
                </a:lnTo>
                <a:lnTo>
                  <a:pt x="228600" y="68580"/>
                </a:lnTo>
                <a:lnTo>
                  <a:pt x="236220" y="60960"/>
                </a:lnTo>
                <a:lnTo>
                  <a:pt x="236220" y="60960"/>
                </a:lnTo>
                <a:lnTo>
                  <a:pt x="243840" y="53340"/>
                </a:lnTo>
                <a:lnTo>
                  <a:pt x="243840" y="45720"/>
                </a:lnTo>
                <a:lnTo>
                  <a:pt x="243840" y="45720"/>
                </a:lnTo>
                <a:lnTo>
                  <a:pt x="251460" y="38100"/>
                </a:lnTo>
                <a:lnTo>
                  <a:pt x="251460" y="38100"/>
                </a:lnTo>
                <a:lnTo>
                  <a:pt x="251460" y="38100"/>
                </a:lnTo>
                <a:lnTo>
                  <a:pt x="259080" y="38100"/>
                </a:lnTo>
                <a:lnTo>
                  <a:pt x="259080" y="38100"/>
                </a:lnTo>
                <a:lnTo>
                  <a:pt x="259080" y="38100"/>
                </a:lnTo>
                <a:lnTo>
                  <a:pt x="266700" y="45720"/>
                </a:lnTo>
                <a:lnTo>
                  <a:pt x="266700" y="53340"/>
                </a:lnTo>
                <a:lnTo>
                  <a:pt x="274320" y="60960"/>
                </a:lnTo>
                <a:lnTo>
                  <a:pt x="281940" y="60960"/>
                </a:lnTo>
                <a:lnTo>
                  <a:pt x="289560" y="68580"/>
                </a:lnTo>
                <a:lnTo>
                  <a:pt x="289560" y="83820"/>
                </a:lnTo>
                <a:lnTo>
                  <a:pt x="304800" y="91440"/>
                </a:lnTo>
                <a:lnTo>
                  <a:pt x="312420" y="91440"/>
                </a:lnTo>
                <a:lnTo>
                  <a:pt x="320040" y="99060"/>
                </a:lnTo>
                <a:lnTo>
                  <a:pt x="327660" y="106680"/>
                </a:lnTo>
                <a:lnTo>
                  <a:pt x="335280" y="106680"/>
                </a:lnTo>
                <a:lnTo>
                  <a:pt x="350520" y="106680"/>
                </a:lnTo>
                <a:lnTo>
                  <a:pt x="350520" y="1066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9" name="Freeform 5198"/>
          <p:cNvSpPr/>
          <p:nvPr/>
        </p:nvSpPr>
        <p:spPr>
          <a:xfrm>
            <a:off x="3375660" y="4632960"/>
            <a:ext cx="106681" cy="236221"/>
          </a:xfrm>
          <a:custGeom>
            <a:avLst/>
            <a:gdLst/>
            <a:ahLst/>
            <a:cxnLst/>
            <a:rect l="0" t="0" r="0" b="0"/>
            <a:pathLst>
              <a:path w="106681" h="236221">
                <a:moveTo>
                  <a:pt x="53340" y="15240"/>
                </a:moveTo>
                <a:lnTo>
                  <a:pt x="53340" y="15240"/>
                </a:lnTo>
                <a:lnTo>
                  <a:pt x="45720" y="762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0480" y="22860"/>
                </a:lnTo>
                <a:lnTo>
                  <a:pt x="22860" y="38100"/>
                </a:lnTo>
                <a:lnTo>
                  <a:pt x="15240" y="53340"/>
                </a:lnTo>
                <a:lnTo>
                  <a:pt x="7620" y="68580"/>
                </a:lnTo>
                <a:lnTo>
                  <a:pt x="7620" y="83820"/>
                </a:lnTo>
                <a:lnTo>
                  <a:pt x="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0" y="160020"/>
                </a:lnTo>
                <a:lnTo>
                  <a:pt x="7620" y="175260"/>
                </a:lnTo>
                <a:lnTo>
                  <a:pt x="15240" y="190500"/>
                </a:lnTo>
                <a:lnTo>
                  <a:pt x="22860" y="205740"/>
                </a:lnTo>
                <a:lnTo>
                  <a:pt x="38100" y="213360"/>
                </a:lnTo>
                <a:lnTo>
                  <a:pt x="45720" y="220980"/>
                </a:lnTo>
                <a:lnTo>
                  <a:pt x="60960" y="228600"/>
                </a:lnTo>
                <a:lnTo>
                  <a:pt x="76200" y="228600"/>
                </a:lnTo>
                <a:lnTo>
                  <a:pt x="106680" y="236220"/>
                </a:lnTo>
                <a:lnTo>
                  <a:pt x="106680" y="2362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0" name="Freeform 5199"/>
          <p:cNvSpPr/>
          <p:nvPr/>
        </p:nvSpPr>
        <p:spPr>
          <a:xfrm>
            <a:off x="3459480" y="4678680"/>
            <a:ext cx="106681" cy="160021"/>
          </a:xfrm>
          <a:custGeom>
            <a:avLst/>
            <a:gdLst/>
            <a:ahLst/>
            <a:cxnLst/>
            <a:rect l="0" t="0" r="0" b="0"/>
            <a:pathLst>
              <a:path w="106681" h="1600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7620"/>
                </a:lnTo>
                <a:lnTo>
                  <a:pt x="91440" y="7620"/>
                </a:lnTo>
                <a:lnTo>
                  <a:pt x="99060" y="7620"/>
                </a:lnTo>
                <a:lnTo>
                  <a:pt x="99060" y="7620"/>
                </a:lnTo>
                <a:lnTo>
                  <a:pt x="106680" y="15240"/>
                </a:lnTo>
                <a:lnTo>
                  <a:pt x="106680" y="15240"/>
                </a:lnTo>
                <a:lnTo>
                  <a:pt x="106680" y="15240"/>
                </a:lnTo>
                <a:lnTo>
                  <a:pt x="106680" y="22860"/>
                </a:lnTo>
                <a:lnTo>
                  <a:pt x="106680" y="22860"/>
                </a:lnTo>
                <a:lnTo>
                  <a:pt x="106680" y="30480"/>
                </a:lnTo>
                <a:lnTo>
                  <a:pt x="99060" y="30480"/>
                </a:lnTo>
                <a:lnTo>
                  <a:pt x="91440" y="38100"/>
                </a:lnTo>
                <a:lnTo>
                  <a:pt x="83820" y="38100"/>
                </a:lnTo>
                <a:lnTo>
                  <a:pt x="76200" y="45720"/>
                </a:lnTo>
                <a:lnTo>
                  <a:pt x="68580" y="45720"/>
                </a:lnTo>
                <a:lnTo>
                  <a:pt x="60960" y="53340"/>
                </a:lnTo>
                <a:lnTo>
                  <a:pt x="53340" y="53340"/>
                </a:lnTo>
                <a:lnTo>
                  <a:pt x="45720" y="60960"/>
                </a:lnTo>
                <a:lnTo>
                  <a:pt x="45720" y="60960"/>
                </a:lnTo>
                <a:lnTo>
                  <a:pt x="45720" y="68580"/>
                </a:lnTo>
                <a:lnTo>
                  <a:pt x="45720" y="68580"/>
                </a:lnTo>
                <a:lnTo>
                  <a:pt x="45720" y="76200"/>
                </a:lnTo>
                <a:lnTo>
                  <a:pt x="45720" y="76200"/>
                </a:lnTo>
                <a:lnTo>
                  <a:pt x="53340" y="83820"/>
                </a:lnTo>
                <a:lnTo>
                  <a:pt x="53340" y="83820"/>
                </a:lnTo>
                <a:lnTo>
                  <a:pt x="60960" y="91440"/>
                </a:lnTo>
                <a:lnTo>
                  <a:pt x="68580" y="99060"/>
                </a:lnTo>
                <a:lnTo>
                  <a:pt x="83820" y="99060"/>
                </a:lnTo>
                <a:lnTo>
                  <a:pt x="83820" y="106680"/>
                </a:lnTo>
                <a:lnTo>
                  <a:pt x="91440" y="106680"/>
                </a:lnTo>
                <a:lnTo>
                  <a:pt x="99060" y="114300"/>
                </a:lnTo>
                <a:lnTo>
                  <a:pt x="106680" y="121920"/>
                </a:lnTo>
                <a:lnTo>
                  <a:pt x="106680" y="121920"/>
                </a:lnTo>
                <a:lnTo>
                  <a:pt x="106680" y="129540"/>
                </a:lnTo>
                <a:lnTo>
                  <a:pt x="106680" y="129540"/>
                </a:lnTo>
                <a:lnTo>
                  <a:pt x="106680" y="129540"/>
                </a:lnTo>
                <a:lnTo>
                  <a:pt x="99060" y="137160"/>
                </a:lnTo>
                <a:lnTo>
                  <a:pt x="99060" y="137160"/>
                </a:lnTo>
                <a:lnTo>
                  <a:pt x="91440" y="144780"/>
                </a:lnTo>
                <a:lnTo>
                  <a:pt x="83820" y="144780"/>
                </a:lnTo>
                <a:lnTo>
                  <a:pt x="76200" y="144780"/>
                </a:lnTo>
                <a:lnTo>
                  <a:pt x="60960" y="152400"/>
                </a:lnTo>
                <a:lnTo>
                  <a:pt x="53340" y="152400"/>
                </a:lnTo>
                <a:lnTo>
                  <a:pt x="45720" y="152400"/>
                </a:lnTo>
                <a:lnTo>
                  <a:pt x="38100" y="160020"/>
                </a:lnTo>
                <a:lnTo>
                  <a:pt x="22860" y="160020"/>
                </a:lnTo>
                <a:lnTo>
                  <a:pt x="22860" y="160020"/>
                </a:lnTo>
                <a:lnTo>
                  <a:pt x="15240" y="152400"/>
                </a:lnTo>
                <a:lnTo>
                  <a:pt x="7620" y="152400"/>
                </a:lnTo>
                <a:lnTo>
                  <a:pt x="762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1" name="Freeform 5200"/>
          <p:cNvSpPr/>
          <p:nvPr/>
        </p:nvSpPr>
        <p:spPr>
          <a:xfrm>
            <a:off x="3604260" y="4686300"/>
            <a:ext cx="144781" cy="190501"/>
          </a:xfrm>
          <a:custGeom>
            <a:avLst/>
            <a:gdLst/>
            <a:ahLst/>
            <a:cxnLst/>
            <a:rect l="0" t="0" r="0" b="0"/>
            <a:pathLst>
              <a:path w="144781" h="190501">
                <a:moveTo>
                  <a:pt x="76200" y="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7620"/>
                </a:lnTo>
                <a:lnTo>
                  <a:pt x="60960" y="7620"/>
                </a:lnTo>
                <a:lnTo>
                  <a:pt x="53340" y="15240"/>
                </a:lnTo>
                <a:lnTo>
                  <a:pt x="45720" y="2286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60960"/>
                </a:lnTo>
                <a:lnTo>
                  <a:pt x="15240" y="76200"/>
                </a:lnTo>
                <a:lnTo>
                  <a:pt x="7620" y="91440"/>
                </a:lnTo>
                <a:lnTo>
                  <a:pt x="762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7620" y="137160"/>
                </a:lnTo>
                <a:lnTo>
                  <a:pt x="7620" y="152400"/>
                </a:lnTo>
                <a:lnTo>
                  <a:pt x="15240" y="160020"/>
                </a:lnTo>
                <a:lnTo>
                  <a:pt x="22860" y="160020"/>
                </a:lnTo>
                <a:lnTo>
                  <a:pt x="38100" y="167640"/>
                </a:lnTo>
                <a:lnTo>
                  <a:pt x="45720" y="175260"/>
                </a:lnTo>
                <a:lnTo>
                  <a:pt x="60960" y="175260"/>
                </a:lnTo>
                <a:lnTo>
                  <a:pt x="68580" y="175260"/>
                </a:lnTo>
                <a:lnTo>
                  <a:pt x="83820" y="167640"/>
                </a:lnTo>
                <a:lnTo>
                  <a:pt x="91440" y="167640"/>
                </a:lnTo>
                <a:lnTo>
                  <a:pt x="99060" y="160020"/>
                </a:lnTo>
                <a:lnTo>
                  <a:pt x="106680" y="152400"/>
                </a:lnTo>
                <a:lnTo>
                  <a:pt x="106680" y="144780"/>
                </a:lnTo>
                <a:lnTo>
                  <a:pt x="106680" y="137160"/>
                </a:lnTo>
                <a:lnTo>
                  <a:pt x="99060" y="137160"/>
                </a:lnTo>
                <a:lnTo>
                  <a:pt x="91440" y="129540"/>
                </a:lnTo>
                <a:lnTo>
                  <a:pt x="91440" y="121920"/>
                </a:lnTo>
                <a:lnTo>
                  <a:pt x="76200" y="121920"/>
                </a:lnTo>
                <a:lnTo>
                  <a:pt x="68580" y="121920"/>
                </a:lnTo>
                <a:lnTo>
                  <a:pt x="60960" y="121920"/>
                </a:lnTo>
                <a:lnTo>
                  <a:pt x="53340" y="121920"/>
                </a:lnTo>
                <a:lnTo>
                  <a:pt x="53340" y="121920"/>
                </a:lnTo>
                <a:lnTo>
                  <a:pt x="45720" y="129540"/>
                </a:lnTo>
                <a:lnTo>
                  <a:pt x="45720" y="137160"/>
                </a:lnTo>
                <a:lnTo>
                  <a:pt x="45720" y="137160"/>
                </a:lnTo>
                <a:lnTo>
                  <a:pt x="45720" y="152400"/>
                </a:lnTo>
                <a:lnTo>
                  <a:pt x="53340" y="152400"/>
                </a:lnTo>
                <a:lnTo>
                  <a:pt x="60960" y="160020"/>
                </a:lnTo>
                <a:lnTo>
                  <a:pt x="68580" y="167640"/>
                </a:lnTo>
                <a:lnTo>
                  <a:pt x="83820" y="175260"/>
                </a:lnTo>
                <a:lnTo>
                  <a:pt x="99060" y="182880"/>
                </a:lnTo>
                <a:lnTo>
                  <a:pt x="106680" y="190500"/>
                </a:lnTo>
                <a:lnTo>
                  <a:pt x="121920" y="190500"/>
                </a:lnTo>
                <a:lnTo>
                  <a:pt x="144780" y="190500"/>
                </a:lnTo>
                <a:lnTo>
                  <a:pt x="14478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2" name="Freeform 5201"/>
          <p:cNvSpPr/>
          <p:nvPr/>
        </p:nvSpPr>
        <p:spPr>
          <a:xfrm>
            <a:off x="3741420" y="4648200"/>
            <a:ext cx="106681" cy="274321"/>
          </a:xfrm>
          <a:custGeom>
            <a:avLst/>
            <a:gdLst/>
            <a:ahLst/>
            <a:cxnLst/>
            <a:rect l="0" t="0" r="0" b="0"/>
            <a:pathLst>
              <a:path w="106681" h="274321">
                <a:moveTo>
                  <a:pt x="0" y="0"/>
                </a:moveTo>
                <a:lnTo>
                  <a:pt x="0" y="0"/>
                </a:lnTo>
                <a:lnTo>
                  <a:pt x="7620" y="15240"/>
                </a:lnTo>
                <a:lnTo>
                  <a:pt x="7620" y="30480"/>
                </a:lnTo>
                <a:lnTo>
                  <a:pt x="22860" y="38100"/>
                </a:lnTo>
                <a:lnTo>
                  <a:pt x="30480" y="53340"/>
                </a:lnTo>
                <a:lnTo>
                  <a:pt x="38100" y="76200"/>
                </a:lnTo>
                <a:lnTo>
                  <a:pt x="53340" y="91440"/>
                </a:lnTo>
                <a:lnTo>
                  <a:pt x="68580" y="114300"/>
                </a:lnTo>
                <a:lnTo>
                  <a:pt x="76200" y="137160"/>
                </a:lnTo>
                <a:lnTo>
                  <a:pt x="91440" y="160020"/>
                </a:lnTo>
                <a:lnTo>
                  <a:pt x="99060" y="182880"/>
                </a:lnTo>
                <a:lnTo>
                  <a:pt x="106680" y="205740"/>
                </a:lnTo>
                <a:lnTo>
                  <a:pt x="106680" y="228600"/>
                </a:lnTo>
                <a:lnTo>
                  <a:pt x="99060" y="243840"/>
                </a:lnTo>
                <a:lnTo>
                  <a:pt x="91440" y="259080"/>
                </a:lnTo>
                <a:lnTo>
                  <a:pt x="76200" y="274320"/>
                </a:lnTo>
                <a:lnTo>
                  <a:pt x="76200" y="2743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3" name="Freeform 5202"/>
          <p:cNvSpPr/>
          <p:nvPr/>
        </p:nvSpPr>
        <p:spPr>
          <a:xfrm>
            <a:off x="1950720" y="4671060"/>
            <a:ext cx="495301" cy="22861"/>
          </a:xfrm>
          <a:custGeom>
            <a:avLst/>
            <a:gdLst/>
            <a:ahLst/>
            <a:cxnLst/>
            <a:rect l="0" t="0" r="0" b="0"/>
            <a:pathLst>
              <a:path w="495301" h="22861">
                <a:moveTo>
                  <a:pt x="0" y="22860"/>
                </a:moveTo>
                <a:lnTo>
                  <a:pt x="0" y="15240"/>
                </a:lnTo>
                <a:lnTo>
                  <a:pt x="7620" y="15240"/>
                </a:lnTo>
                <a:lnTo>
                  <a:pt x="22860" y="15240"/>
                </a:lnTo>
                <a:lnTo>
                  <a:pt x="38100" y="7620"/>
                </a:lnTo>
                <a:lnTo>
                  <a:pt x="60960" y="7620"/>
                </a:lnTo>
                <a:lnTo>
                  <a:pt x="91440" y="0"/>
                </a:lnTo>
                <a:lnTo>
                  <a:pt x="129540" y="0"/>
                </a:lnTo>
                <a:lnTo>
                  <a:pt x="167640" y="0"/>
                </a:lnTo>
                <a:lnTo>
                  <a:pt x="205740" y="0"/>
                </a:lnTo>
                <a:lnTo>
                  <a:pt x="251460" y="0"/>
                </a:lnTo>
                <a:lnTo>
                  <a:pt x="297180" y="0"/>
                </a:lnTo>
                <a:lnTo>
                  <a:pt x="335280" y="0"/>
                </a:lnTo>
                <a:lnTo>
                  <a:pt x="388620" y="7620"/>
                </a:lnTo>
                <a:lnTo>
                  <a:pt x="426720" y="7620"/>
                </a:lnTo>
                <a:lnTo>
                  <a:pt x="495300" y="15240"/>
                </a:lnTo>
                <a:lnTo>
                  <a:pt x="49530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4" name="Freeform 5203"/>
          <p:cNvSpPr/>
          <p:nvPr/>
        </p:nvSpPr>
        <p:spPr>
          <a:xfrm>
            <a:off x="2209800" y="4693920"/>
            <a:ext cx="60961" cy="320041"/>
          </a:xfrm>
          <a:custGeom>
            <a:avLst/>
            <a:gdLst/>
            <a:ahLst/>
            <a:cxnLst/>
            <a:rect l="0" t="0" r="0" b="0"/>
            <a:pathLst>
              <a:path w="60961" h="320041">
                <a:moveTo>
                  <a:pt x="0" y="0"/>
                </a:moveTo>
                <a:lnTo>
                  <a:pt x="0" y="7620"/>
                </a:lnTo>
                <a:lnTo>
                  <a:pt x="0" y="22860"/>
                </a:lnTo>
                <a:lnTo>
                  <a:pt x="0" y="45720"/>
                </a:lnTo>
                <a:lnTo>
                  <a:pt x="0" y="60960"/>
                </a:lnTo>
                <a:lnTo>
                  <a:pt x="7620" y="83820"/>
                </a:lnTo>
                <a:lnTo>
                  <a:pt x="7620" y="106680"/>
                </a:lnTo>
                <a:lnTo>
                  <a:pt x="15240" y="129540"/>
                </a:lnTo>
                <a:lnTo>
                  <a:pt x="15240" y="160020"/>
                </a:lnTo>
                <a:lnTo>
                  <a:pt x="22860" y="190500"/>
                </a:lnTo>
                <a:lnTo>
                  <a:pt x="30480" y="220980"/>
                </a:lnTo>
                <a:lnTo>
                  <a:pt x="38100" y="266700"/>
                </a:lnTo>
                <a:lnTo>
                  <a:pt x="60960" y="320040"/>
                </a:lnTo>
                <a:lnTo>
                  <a:pt x="60960" y="3200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5" name="Freeform 5204"/>
          <p:cNvSpPr/>
          <p:nvPr/>
        </p:nvSpPr>
        <p:spPr>
          <a:xfrm>
            <a:off x="1447800" y="4693920"/>
            <a:ext cx="137161" cy="15241"/>
          </a:xfrm>
          <a:custGeom>
            <a:avLst/>
            <a:gdLst/>
            <a:ahLst/>
            <a:cxnLst/>
            <a:rect l="0" t="0" r="0" b="0"/>
            <a:pathLst>
              <a:path w="137161" h="15241">
                <a:moveTo>
                  <a:pt x="0" y="7620"/>
                </a:move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22860" y="0"/>
                </a:lnTo>
                <a:lnTo>
                  <a:pt x="38100" y="0"/>
                </a:lnTo>
                <a:lnTo>
                  <a:pt x="60960" y="0"/>
                </a:lnTo>
                <a:lnTo>
                  <a:pt x="76200" y="7620"/>
                </a:lnTo>
                <a:lnTo>
                  <a:pt x="99060" y="7620"/>
                </a:lnTo>
                <a:lnTo>
                  <a:pt x="137160" y="15240"/>
                </a:lnTo>
                <a:lnTo>
                  <a:pt x="13716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6" name="Freeform 5205"/>
          <p:cNvSpPr/>
          <p:nvPr/>
        </p:nvSpPr>
        <p:spPr>
          <a:xfrm>
            <a:off x="1470660" y="4762500"/>
            <a:ext cx="106681" cy="45721"/>
          </a:xfrm>
          <a:custGeom>
            <a:avLst/>
            <a:gdLst/>
            <a:ahLst/>
            <a:cxnLst/>
            <a:rect l="0" t="0" r="0" b="0"/>
            <a:pathLst>
              <a:path w="106681" h="45721">
                <a:moveTo>
                  <a:pt x="7620" y="0"/>
                </a:move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15240" y="22860"/>
                </a:lnTo>
                <a:lnTo>
                  <a:pt x="22860" y="30480"/>
                </a:lnTo>
                <a:lnTo>
                  <a:pt x="38100" y="30480"/>
                </a:lnTo>
                <a:lnTo>
                  <a:pt x="53340" y="38100"/>
                </a:lnTo>
                <a:lnTo>
                  <a:pt x="76200" y="38100"/>
                </a:lnTo>
                <a:lnTo>
                  <a:pt x="106680" y="45720"/>
                </a:lnTo>
                <a:lnTo>
                  <a:pt x="106680" y="457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7" name="Freeform 5206"/>
          <p:cNvSpPr/>
          <p:nvPr/>
        </p:nvSpPr>
        <p:spPr>
          <a:xfrm>
            <a:off x="3939540" y="4663440"/>
            <a:ext cx="121921" cy="15241"/>
          </a:xfrm>
          <a:custGeom>
            <a:avLst/>
            <a:gdLst/>
            <a:ahLst/>
            <a:cxnLst/>
            <a:rect l="0" t="0" r="0" b="0"/>
            <a:pathLst>
              <a:path w="121921" h="15241">
                <a:moveTo>
                  <a:pt x="0" y="15240"/>
                </a:moveTo>
                <a:lnTo>
                  <a:pt x="0" y="7620"/>
                </a:lnTo>
                <a:lnTo>
                  <a:pt x="22860" y="7620"/>
                </a:lnTo>
                <a:lnTo>
                  <a:pt x="38100" y="0"/>
                </a:lnTo>
                <a:lnTo>
                  <a:pt x="60960" y="0"/>
                </a:lnTo>
                <a:lnTo>
                  <a:pt x="76200" y="0"/>
                </a:lnTo>
                <a:lnTo>
                  <a:pt x="99060" y="7620"/>
                </a:lnTo>
                <a:lnTo>
                  <a:pt x="121920" y="7620"/>
                </a:lnTo>
                <a:lnTo>
                  <a:pt x="12192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8" name="Freeform 5207"/>
          <p:cNvSpPr/>
          <p:nvPr/>
        </p:nvSpPr>
        <p:spPr>
          <a:xfrm>
            <a:off x="4008120" y="4678680"/>
            <a:ext cx="106681" cy="30481"/>
          </a:xfrm>
          <a:custGeom>
            <a:avLst/>
            <a:gdLst/>
            <a:ahLst/>
            <a:cxnLst/>
            <a:rect l="0" t="0" r="0" b="0"/>
            <a:pathLst>
              <a:path w="106681" h="3048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22860"/>
                </a:lnTo>
                <a:lnTo>
                  <a:pt x="38100" y="22860"/>
                </a:lnTo>
                <a:lnTo>
                  <a:pt x="53340" y="22860"/>
                </a:lnTo>
                <a:lnTo>
                  <a:pt x="76200" y="30480"/>
                </a:lnTo>
                <a:lnTo>
                  <a:pt x="106680" y="30480"/>
                </a:lnTo>
                <a:lnTo>
                  <a:pt x="10668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9" name="Freeform 5208"/>
          <p:cNvSpPr/>
          <p:nvPr/>
        </p:nvSpPr>
        <p:spPr>
          <a:xfrm>
            <a:off x="4389120" y="4312920"/>
            <a:ext cx="137161" cy="152401"/>
          </a:xfrm>
          <a:custGeom>
            <a:avLst/>
            <a:gdLst/>
            <a:ahLst/>
            <a:cxnLst/>
            <a:rect l="0" t="0" r="0" b="0"/>
            <a:pathLst>
              <a:path w="137161" h="152401">
                <a:moveTo>
                  <a:pt x="106680" y="0"/>
                </a:moveTo>
                <a:lnTo>
                  <a:pt x="10668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1440" y="0"/>
                </a:lnTo>
                <a:lnTo>
                  <a:pt x="83820" y="7620"/>
                </a:lnTo>
                <a:lnTo>
                  <a:pt x="76200" y="15240"/>
                </a:lnTo>
                <a:lnTo>
                  <a:pt x="68580" y="22860"/>
                </a:lnTo>
                <a:lnTo>
                  <a:pt x="60960" y="22860"/>
                </a:lnTo>
                <a:lnTo>
                  <a:pt x="45720" y="38100"/>
                </a:lnTo>
                <a:lnTo>
                  <a:pt x="38100" y="45720"/>
                </a:lnTo>
                <a:lnTo>
                  <a:pt x="22860" y="60960"/>
                </a:lnTo>
                <a:lnTo>
                  <a:pt x="15240" y="68580"/>
                </a:lnTo>
                <a:lnTo>
                  <a:pt x="7620" y="83820"/>
                </a:lnTo>
                <a:lnTo>
                  <a:pt x="7620" y="91440"/>
                </a:lnTo>
                <a:lnTo>
                  <a:pt x="0" y="106680"/>
                </a:lnTo>
                <a:lnTo>
                  <a:pt x="0" y="114300"/>
                </a:lnTo>
                <a:lnTo>
                  <a:pt x="7620" y="129540"/>
                </a:lnTo>
                <a:lnTo>
                  <a:pt x="7620" y="137160"/>
                </a:lnTo>
                <a:lnTo>
                  <a:pt x="15240" y="144780"/>
                </a:lnTo>
                <a:lnTo>
                  <a:pt x="22860" y="144780"/>
                </a:lnTo>
                <a:lnTo>
                  <a:pt x="38100" y="152400"/>
                </a:lnTo>
                <a:lnTo>
                  <a:pt x="53340" y="152400"/>
                </a:lnTo>
                <a:lnTo>
                  <a:pt x="68580" y="152400"/>
                </a:lnTo>
                <a:lnTo>
                  <a:pt x="83820" y="152400"/>
                </a:lnTo>
                <a:lnTo>
                  <a:pt x="99060" y="144780"/>
                </a:lnTo>
                <a:lnTo>
                  <a:pt x="114300" y="137160"/>
                </a:lnTo>
                <a:lnTo>
                  <a:pt x="121920" y="129540"/>
                </a:lnTo>
                <a:lnTo>
                  <a:pt x="129540" y="121920"/>
                </a:lnTo>
                <a:lnTo>
                  <a:pt x="137160" y="114300"/>
                </a:lnTo>
                <a:lnTo>
                  <a:pt x="129540" y="99060"/>
                </a:lnTo>
                <a:lnTo>
                  <a:pt x="121920" y="83820"/>
                </a:lnTo>
                <a:lnTo>
                  <a:pt x="121920" y="76200"/>
                </a:lnTo>
                <a:lnTo>
                  <a:pt x="106680" y="68580"/>
                </a:lnTo>
                <a:lnTo>
                  <a:pt x="99060" y="53340"/>
                </a:lnTo>
                <a:lnTo>
                  <a:pt x="83820" y="45720"/>
                </a:lnTo>
                <a:lnTo>
                  <a:pt x="76200" y="38100"/>
                </a:lnTo>
                <a:lnTo>
                  <a:pt x="60960" y="38100"/>
                </a:lnTo>
                <a:lnTo>
                  <a:pt x="60960" y="30480"/>
                </a:lnTo>
                <a:lnTo>
                  <a:pt x="53340" y="30480"/>
                </a:lnTo>
                <a:lnTo>
                  <a:pt x="45720" y="38100"/>
                </a:lnTo>
                <a:lnTo>
                  <a:pt x="45720" y="38100"/>
                </a:lnTo>
                <a:lnTo>
                  <a:pt x="45720" y="45720"/>
                </a:lnTo>
                <a:lnTo>
                  <a:pt x="53340" y="53340"/>
                </a:lnTo>
                <a:lnTo>
                  <a:pt x="53340" y="533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0" name="Freeform 5209"/>
          <p:cNvSpPr/>
          <p:nvPr/>
        </p:nvSpPr>
        <p:spPr>
          <a:xfrm>
            <a:off x="4602480" y="4297680"/>
            <a:ext cx="53341" cy="167641"/>
          </a:xfrm>
          <a:custGeom>
            <a:avLst/>
            <a:gdLst/>
            <a:ahLst/>
            <a:cxnLst/>
            <a:rect l="0" t="0" r="0" b="0"/>
            <a:pathLst>
              <a:path w="53341" h="167641">
                <a:moveTo>
                  <a:pt x="53340" y="22860"/>
                </a:moveTo>
                <a:lnTo>
                  <a:pt x="53340" y="15240"/>
                </a:lnTo>
                <a:lnTo>
                  <a:pt x="53340" y="762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15240"/>
                </a:lnTo>
                <a:lnTo>
                  <a:pt x="45720" y="30480"/>
                </a:lnTo>
                <a:lnTo>
                  <a:pt x="38100" y="38100"/>
                </a:lnTo>
                <a:lnTo>
                  <a:pt x="38100" y="53340"/>
                </a:lnTo>
                <a:lnTo>
                  <a:pt x="30480" y="68580"/>
                </a:lnTo>
                <a:lnTo>
                  <a:pt x="22860" y="76200"/>
                </a:lnTo>
                <a:lnTo>
                  <a:pt x="15240" y="91440"/>
                </a:lnTo>
                <a:lnTo>
                  <a:pt x="7620" y="106680"/>
                </a:lnTo>
                <a:lnTo>
                  <a:pt x="7620" y="121920"/>
                </a:lnTo>
                <a:lnTo>
                  <a:pt x="7620" y="129540"/>
                </a:lnTo>
                <a:lnTo>
                  <a:pt x="0" y="137160"/>
                </a:lnTo>
                <a:lnTo>
                  <a:pt x="0" y="152400"/>
                </a:lnTo>
                <a:lnTo>
                  <a:pt x="7620" y="160020"/>
                </a:lnTo>
                <a:lnTo>
                  <a:pt x="7620" y="160020"/>
                </a:lnTo>
                <a:lnTo>
                  <a:pt x="7620" y="167640"/>
                </a:lnTo>
                <a:lnTo>
                  <a:pt x="15240" y="167640"/>
                </a:lnTo>
                <a:lnTo>
                  <a:pt x="15240" y="167640"/>
                </a:lnTo>
                <a:lnTo>
                  <a:pt x="22860" y="167640"/>
                </a:lnTo>
                <a:lnTo>
                  <a:pt x="2286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1" name="Freeform 5210"/>
          <p:cNvSpPr/>
          <p:nvPr/>
        </p:nvSpPr>
        <p:spPr>
          <a:xfrm>
            <a:off x="4389120" y="4434840"/>
            <a:ext cx="99061" cy="99061"/>
          </a:xfrm>
          <a:custGeom>
            <a:avLst/>
            <a:gdLst/>
            <a:ahLst/>
            <a:cxnLst/>
            <a:rect l="0" t="0" r="0" b="0"/>
            <a:pathLst>
              <a:path w="99061" h="99061">
                <a:moveTo>
                  <a:pt x="30480" y="30480"/>
                </a:moveTo>
                <a:lnTo>
                  <a:pt x="3048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0480"/>
                </a:lnTo>
                <a:lnTo>
                  <a:pt x="30480" y="38100"/>
                </a:lnTo>
                <a:lnTo>
                  <a:pt x="22860" y="38100"/>
                </a:lnTo>
                <a:lnTo>
                  <a:pt x="22860" y="45720"/>
                </a:lnTo>
                <a:lnTo>
                  <a:pt x="15240" y="53340"/>
                </a:lnTo>
                <a:lnTo>
                  <a:pt x="15240" y="53340"/>
                </a:lnTo>
                <a:lnTo>
                  <a:pt x="7620" y="60960"/>
                </a:lnTo>
                <a:lnTo>
                  <a:pt x="762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83820"/>
                </a:lnTo>
                <a:lnTo>
                  <a:pt x="0" y="91440"/>
                </a:lnTo>
                <a:lnTo>
                  <a:pt x="7620" y="91440"/>
                </a:lnTo>
                <a:lnTo>
                  <a:pt x="15240" y="99060"/>
                </a:lnTo>
                <a:lnTo>
                  <a:pt x="22860" y="99060"/>
                </a:lnTo>
                <a:lnTo>
                  <a:pt x="38100" y="91440"/>
                </a:lnTo>
                <a:lnTo>
                  <a:pt x="45720" y="91440"/>
                </a:lnTo>
                <a:lnTo>
                  <a:pt x="60960" y="91440"/>
                </a:lnTo>
                <a:lnTo>
                  <a:pt x="68580" y="83820"/>
                </a:lnTo>
                <a:lnTo>
                  <a:pt x="76200" y="76200"/>
                </a:lnTo>
                <a:lnTo>
                  <a:pt x="91440" y="68580"/>
                </a:lnTo>
                <a:lnTo>
                  <a:pt x="91440" y="60960"/>
                </a:lnTo>
                <a:lnTo>
                  <a:pt x="99060" y="53340"/>
                </a:lnTo>
                <a:lnTo>
                  <a:pt x="99060" y="38100"/>
                </a:lnTo>
                <a:lnTo>
                  <a:pt x="99060" y="30480"/>
                </a:lnTo>
                <a:lnTo>
                  <a:pt x="99060" y="22860"/>
                </a:lnTo>
                <a:lnTo>
                  <a:pt x="99060" y="15240"/>
                </a:lnTo>
                <a:lnTo>
                  <a:pt x="99060" y="15240"/>
                </a:lnTo>
                <a:lnTo>
                  <a:pt x="91440" y="7620"/>
                </a:lnTo>
                <a:lnTo>
                  <a:pt x="8382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15240"/>
                </a:lnTo>
                <a:lnTo>
                  <a:pt x="68580" y="22860"/>
                </a:lnTo>
                <a:lnTo>
                  <a:pt x="6858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2" name="Freeform 5211"/>
          <p:cNvSpPr/>
          <p:nvPr/>
        </p:nvSpPr>
        <p:spPr>
          <a:xfrm>
            <a:off x="4587240" y="4297680"/>
            <a:ext cx="106681" cy="198121"/>
          </a:xfrm>
          <a:custGeom>
            <a:avLst/>
            <a:gdLst/>
            <a:ahLst/>
            <a:cxnLst/>
            <a:rect l="0" t="0" r="0" b="0"/>
            <a:pathLst>
              <a:path w="106681" h="198121">
                <a:moveTo>
                  <a:pt x="99060" y="22860"/>
                </a:moveTo>
                <a:lnTo>
                  <a:pt x="99060" y="15240"/>
                </a:lnTo>
                <a:lnTo>
                  <a:pt x="99060" y="7620"/>
                </a:lnTo>
                <a:lnTo>
                  <a:pt x="99060" y="7620"/>
                </a:lnTo>
                <a:lnTo>
                  <a:pt x="99060" y="0"/>
                </a:lnTo>
                <a:lnTo>
                  <a:pt x="91440" y="0"/>
                </a:lnTo>
                <a:lnTo>
                  <a:pt x="91440" y="0"/>
                </a:lnTo>
                <a:lnTo>
                  <a:pt x="83820" y="7620"/>
                </a:lnTo>
                <a:lnTo>
                  <a:pt x="83820" y="7620"/>
                </a:lnTo>
                <a:lnTo>
                  <a:pt x="68580" y="15240"/>
                </a:lnTo>
                <a:lnTo>
                  <a:pt x="60960" y="30480"/>
                </a:lnTo>
                <a:lnTo>
                  <a:pt x="53340" y="38100"/>
                </a:lnTo>
                <a:lnTo>
                  <a:pt x="45720" y="53340"/>
                </a:lnTo>
                <a:lnTo>
                  <a:pt x="38100" y="60960"/>
                </a:lnTo>
                <a:lnTo>
                  <a:pt x="22860" y="76200"/>
                </a:lnTo>
                <a:lnTo>
                  <a:pt x="15240" y="91440"/>
                </a:lnTo>
                <a:lnTo>
                  <a:pt x="762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0" y="167640"/>
                </a:lnTo>
                <a:lnTo>
                  <a:pt x="0" y="175260"/>
                </a:lnTo>
                <a:lnTo>
                  <a:pt x="7620" y="182880"/>
                </a:lnTo>
                <a:lnTo>
                  <a:pt x="15240" y="190500"/>
                </a:lnTo>
                <a:lnTo>
                  <a:pt x="22860" y="198120"/>
                </a:lnTo>
                <a:lnTo>
                  <a:pt x="38100" y="198120"/>
                </a:lnTo>
                <a:lnTo>
                  <a:pt x="53340" y="198120"/>
                </a:lnTo>
                <a:lnTo>
                  <a:pt x="60960" y="198120"/>
                </a:lnTo>
                <a:lnTo>
                  <a:pt x="76200" y="190500"/>
                </a:lnTo>
                <a:lnTo>
                  <a:pt x="91440" y="190500"/>
                </a:lnTo>
                <a:lnTo>
                  <a:pt x="99060" y="175260"/>
                </a:lnTo>
                <a:lnTo>
                  <a:pt x="106680" y="167640"/>
                </a:lnTo>
                <a:lnTo>
                  <a:pt x="106680" y="152400"/>
                </a:lnTo>
                <a:lnTo>
                  <a:pt x="106680" y="137160"/>
                </a:lnTo>
                <a:lnTo>
                  <a:pt x="106680" y="129540"/>
                </a:lnTo>
                <a:lnTo>
                  <a:pt x="99060" y="114300"/>
                </a:lnTo>
                <a:lnTo>
                  <a:pt x="91440" y="106680"/>
                </a:lnTo>
                <a:lnTo>
                  <a:pt x="83820" y="91440"/>
                </a:lnTo>
                <a:lnTo>
                  <a:pt x="76200" y="83820"/>
                </a:lnTo>
                <a:lnTo>
                  <a:pt x="60960" y="76200"/>
                </a:lnTo>
                <a:lnTo>
                  <a:pt x="53340" y="76200"/>
                </a:lnTo>
                <a:lnTo>
                  <a:pt x="45720" y="76200"/>
                </a:lnTo>
                <a:lnTo>
                  <a:pt x="38100" y="83820"/>
                </a:lnTo>
                <a:lnTo>
                  <a:pt x="38100" y="91440"/>
                </a:lnTo>
                <a:lnTo>
                  <a:pt x="30480" y="99060"/>
                </a:lnTo>
                <a:lnTo>
                  <a:pt x="30480" y="990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3" name="Freeform 5212"/>
          <p:cNvSpPr/>
          <p:nvPr/>
        </p:nvSpPr>
        <p:spPr>
          <a:xfrm>
            <a:off x="4305300" y="4594860"/>
            <a:ext cx="601981" cy="38101"/>
          </a:xfrm>
          <a:custGeom>
            <a:avLst/>
            <a:gdLst/>
            <a:ahLst/>
            <a:cxnLst/>
            <a:rect l="0" t="0" r="0" b="0"/>
            <a:pathLst>
              <a:path w="601981" h="38101">
                <a:moveTo>
                  <a:pt x="0" y="38100"/>
                </a:moveTo>
                <a:lnTo>
                  <a:pt x="0" y="38100"/>
                </a:lnTo>
                <a:lnTo>
                  <a:pt x="0" y="30480"/>
                </a:lnTo>
                <a:lnTo>
                  <a:pt x="0" y="30480"/>
                </a:lnTo>
                <a:lnTo>
                  <a:pt x="15240" y="30480"/>
                </a:lnTo>
                <a:lnTo>
                  <a:pt x="30480" y="30480"/>
                </a:lnTo>
                <a:lnTo>
                  <a:pt x="53340" y="30480"/>
                </a:lnTo>
                <a:lnTo>
                  <a:pt x="76200" y="30480"/>
                </a:lnTo>
                <a:lnTo>
                  <a:pt x="106680" y="30480"/>
                </a:lnTo>
                <a:lnTo>
                  <a:pt x="144780" y="30480"/>
                </a:lnTo>
                <a:lnTo>
                  <a:pt x="182880" y="30480"/>
                </a:lnTo>
                <a:lnTo>
                  <a:pt x="220980" y="30480"/>
                </a:lnTo>
                <a:lnTo>
                  <a:pt x="266700" y="30480"/>
                </a:lnTo>
                <a:lnTo>
                  <a:pt x="304800" y="30480"/>
                </a:lnTo>
                <a:lnTo>
                  <a:pt x="342900" y="30480"/>
                </a:lnTo>
                <a:lnTo>
                  <a:pt x="388620" y="30480"/>
                </a:lnTo>
                <a:lnTo>
                  <a:pt x="426720" y="30480"/>
                </a:lnTo>
                <a:lnTo>
                  <a:pt x="457200" y="30480"/>
                </a:lnTo>
                <a:lnTo>
                  <a:pt x="495300" y="22860"/>
                </a:lnTo>
                <a:lnTo>
                  <a:pt x="518160" y="22860"/>
                </a:lnTo>
                <a:lnTo>
                  <a:pt x="548640" y="15240"/>
                </a:lnTo>
                <a:lnTo>
                  <a:pt x="571500" y="7620"/>
                </a:lnTo>
                <a:lnTo>
                  <a:pt x="601980" y="0"/>
                </a:lnTo>
                <a:lnTo>
                  <a:pt x="6019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4" name="Freeform 5213"/>
          <p:cNvSpPr/>
          <p:nvPr/>
        </p:nvSpPr>
        <p:spPr>
          <a:xfrm>
            <a:off x="4320540" y="4648200"/>
            <a:ext cx="121921" cy="190501"/>
          </a:xfrm>
          <a:custGeom>
            <a:avLst/>
            <a:gdLst/>
            <a:ahLst/>
            <a:cxnLst/>
            <a:rect l="0" t="0" r="0" b="0"/>
            <a:pathLst>
              <a:path w="121921" h="190501">
                <a:moveTo>
                  <a:pt x="76200" y="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76200" y="15240"/>
                </a:lnTo>
                <a:lnTo>
                  <a:pt x="68580" y="22860"/>
                </a:lnTo>
                <a:lnTo>
                  <a:pt x="68580" y="30480"/>
                </a:lnTo>
                <a:lnTo>
                  <a:pt x="60960" y="38100"/>
                </a:lnTo>
                <a:lnTo>
                  <a:pt x="45720" y="53340"/>
                </a:lnTo>
                <a:lnTo>
                  <a:pt x="38100" y="60960"/>
                </a:lnTo>
                <a:lnTo>
                  <a:pt x="30480" y="76200"/>
                </a:lnTo>
                <a:lnTo>
                  <a:pt x="22860" y="91440"/>
                </a:lnTo>
                <a:lnTo>
                  <a:pt x="15240" y="106680"/>
                </a:lnTo>
                <a:lnTo>
                  <a:pt x="7620" y="114300"/>
                </a:lnTo>
                <a:lnTo>
                  <a:pt x="7620" y="129540"/>
                </a:lnTo>
                <a:lnTo>
                  <a:pt x="0" y="137160"/>
                </a:lnTo>
                <a:lnTo>
                  <a:pt x="0" y="152400"/>
                </a:lnTo>
                <a:lnTo>
                  <a:pt x="0" y="160020"/>
                </a:lnTo>
                <a:lnTo>
                  <a:pt x="7620" y="175260"/>
                </a:lnTo>
                <a:lnTo>
                  <a:pt x="15240" y="175260"/>
                </a:lnTo>
                <a:lnTo>
                  <a:pt x="22860" y="182880"/>
                </a:lnTo>
                <a:lnTo>
                  <a:pt x="38100" y="190500"/>
                </a:lnTo>
                <a:lnTo>
                  <a:pt x="53340" y="190500"/>
                </a:lnTo>
                <a:lnTo>
                  <a:pt x="76200" y="190500"/>
                </a:lnTo>
                <a:lnTo>
                  <a:pt x="91440" y="190500"/>
                </a:lnTo>
                <a:lnTo>
                  <a:pt x="121920" y="182880"/>
                </a:lnTo>
                <a:lnTo>
                  <a:pt x="12192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5" name="Freeform 5214"/>
          <p:cNvSpPr/>
          <p:nvPr/>
        </p:nvSpPr>
        <p:spPr>
          <a:xfrm>
            <a:off x="4267200" y="4724400"/>
            <a:ext cx="121921" cy="7621"/>
          </a:xfrm>
          <a:custGeom>
            <a:avLst/>
            <a:gdLst/>
            <a:ahLst/>
            <a:cxnLst/>
            <a:rect l="0" t="0" r="0" b="0"/>
            <a:pathLst>
              <a:path w="121921" h="7621">
                <a:moveTo>
                  <a:pt x="762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3810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21920" y="0"/>
                </a:lnTo>
                <a:lnTo>
                  <a:pt x="1219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6" name="Freeform 5215"/>
          <p:cNvSpPr/>
          <p:nvPr/>
        </p:nvSpPr>
        <p:spPr>
          <a:xfrm>
            <a:off x="4419600" y="4709160"/>
            <a:ext cx="411481" cy="114301"/>
          </a:xfrm>
          <a:custGeom>
            <a:avLst/>
            <a:gdLst/>
            <a:ahLst/>
            <a:cxnLst/>
            <a:rect l="0" t="0" r="0" b="0"/>
            <a:pathLst>
              <a:path w="411481" h="114301">
                <a:moveTo>
                  <a:pt x="0" y="38100"/>
                </a:moveTo>
                <a:lnTo>
                  <a:pt x="0" y="38100"/>
                </a:lnTo>
                <a:lnTo>
                  <a:pt x="0" y="30480"/>
                </a:lnTo>
                <a:lnTo>
                  <a:pt x="0" y="30480"/>
                </a:lnTo>
                <a:lnTo>
                  <a:pt x="7620" y="30480"/>
                </a:lnTo>
                <a:lnTo>
                  <a:pt x="15240" y="30480"/>
                </a:lnTo>
                <a:lnTo>
                  <a:pt x="22860" y="22860"/>
                </a:lnTo>
                <a:lnTo>
                  <a:pt x="30480" y="22860"/>
                </a:lnTo>
                <a:lnTo>
                  <a:pt x="38100" y="15240"/>
                </a:lnTo>
                <a:lnTo>
                  <a:pt x="53340" y="1524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0"/>
                </a:lnTo>
                <a:lnTo>
                  <a:pt x="129540" y="0"/>
                </a:lnTo>
                <a:lnTo>
                  <a:pt x="129540" y="7620"/>
                </a:lnTo>
                <a:lnTo>
                  <a:pt x="137160" y="7620"/>
                </a:lnTo>
                <a:lnTo>
                  <a:pt x="137160" y="15240"/>
                </a:lnTo>
                <a:lnTo>
                  <a:pt x="137160" y="15240"/>
                </a:lnTo>
                <a:lnTo>
                  <a:pt x="137160" y="30480"/>
                </a:lnTo>
                <a:lnTo>
                  <a:pt x="137160" y="30480"/>
                </a:lnTo>
                <a:lnTo>
                  <a:pt x="137160" y="38100"/>
                </a:lnTo>
                <a:lnTo>
                  <a:pt x="129540" y="45720"/>
                </a:lnTo>
                <a:lnTo>
                  <a:pt x="129540" y="53340"/>
                </a:lnTo>
                <a:lnTo>
                  <a:pt x="129540" y="60960"/>
                </a:lnTo>
                <a:lnTo>
                  <a:pt x="121920" y="68580"/>
                </a:lnTo>
                <a:lnTo>
                  <a:pt x="121920" y="76200"/>
                </a:lnTo>
                <a:lnTo>
                  <a:pt x="114300" y="83820"/>
                </a:lnTo>
                <a:lnTo>
                  <a:pt x="114300" y="91440"/>
                </a:lnTo>
                <a:lnTo>
                  <a:pt x="106680" y="91440"/>
                </a:lnTo>
                <a:lnTo>
                  <a:pt x="99060" y="99060"/>
                </a:lnTo>
                <a:lnTo>
                  <a:pt x="91440" y="99060"/>
                </a:lnTo>
                <a:lnTo>
                  <a:pt x="91440" y="99060"/>
                </a:lnTo>
                <a:lnTo>
                  <a:pt x="83820" y="99060"/>
                </a:lnTo>
                <a:lnTo>
                  <a:pt x="76200" y="99060"/>
                </a:lnTo>
                <a:lnTo>
                  <a:pt x="68580" y="99060"/>
                </a:lnTo>
                <a:lnTo>
                  <a:pt x="60960" y="99060"/>
                </a:lnTo>
                <a:lnTo>
                  <a:pt x="45720" y="91440"/>
                </a:lnTo>
                <a:lnTo>
                  <a:pt x="38100" y="91440"/>
                </a:lnTo>
                <a:lnTo>
                  <a:pt x="30480" y="91440"/>
                </a:lnTo>
                <a:lnTo>
                  <a:pt x="22860" y="83820"/>
                </a:lnTo>
                <a:lnTo>
                  <a:pt x="22860" y="83820"/>
                </a:lnTo>
                <a:lnTo>
                  <a:pt x="15240" y="83820"/>
                </a:lnTo>
                <a:lnTo>
                  <a:pt x="15240" y="83820"/>
                </a:lnTo>
                <a:lnTo>
                  <a:pt x="15240" y="83820"/>
                </a:lnTo>
                <a:lnTo>
                  <a:pt x="15240" y="91440"/>
                </a:lnTo>
                <a:lnTo>
                  <a:pt x="15240" y="91440"/>
                </a:lnTo>
                <a:lnTo>
                  <a:pt x="22860" y="91440"/>
                </a:lnTo>
                <a:lnTo>
                  <a:pt x="22860" y="99060"/>
                </a:lnTo>
                <a:lnTo>
                  <a:pt x="30480" y="99060"/>
                </a:lnTo>
                <a:lnTo>
                  <a:pt x="45720" y="106680"/>
                </a:lnTo>
                <a:lnTo>
                  <a:pt x="60960" y="106680"/>
                </a:lnTo>
                <a:lnTo>
                  <a:pt x="68580" y="106680"/>
                </a:lnTo>
                <a:lnTo>
                  <a:pt x="83820" y="114300"/>
                </a:lnTo>
                <a:lnTo>
                  <a:pt x="99060" y="114300"/>
                </a:lnTo>
                <a:lnTo>
                  <a:pt x="114300" y="114300"/>
                </a:lnTo>
                <a:lnTo>
                  <a:pt x="121920" y="106680"/>
                </a:lnTo>
                <a:lnTo>
                  <a:pt x="137160" y="106680"/>
                </a:lnTo>
                <a:lnTo>
                  <a:pt x="152400" y="99060"/>
                </a:lnTo>
                <a:lnTo>
                  <a:pt x="160020" y="91440"/>
                </a:lnTo>
                <a:lnTo>
                  <a:pt x="167640" y="83820"/>
                </a:lnTo>
                <a:lnTo>
                  <a:pt x="167640" y="76200"/>
                </a:lnTo>
                <a:lnTo>
                  <a:pt x="175260" y="68580"/>
                </a:lnTo>
                <a:lnTo>
                  <a:pt x="175260" y="60960"/>
                </a:lnTo>
                <a:lnTo>
                  <a:pt x="182880" y="45720"/>
                </a:lnTo>
                <a:lnTo>
                  <a:pt x="182880" y="38100"/>
                </a:lnTo>
                <a:lnTo>
                  <a:pt x="182880" y="30480"/>
                </a:lnTo>
                <a:lnTo>
                  <a:pt x="190500" y="22860"/>
                </a:lnTo>
                <a:lnTo>
                  <a:pt x="190500" y="22860"/>
                </a:lnTo>
                <a:lnTo>
                  <a:pt x="190500" y="15240"/>
                </a:lnTo>
                <a:lnTo>
                  <a:pt x="198120" y="15240"/>
                </a:lnTo>
                <a:lnTo>
                  <a:pt x="198120" y="15240"/>
                </a:lnTo>
                <a:lnTo>
                  <a:pt x="205740" y="15240"/>
                </a:lnTo>
                <a:lnTo>
                  <a:pt x="205740" y="15240"/>
                </a:lnTo>
                <a:lnTo>
                  <a:pt x="205740" y="15240"/>
                </a:lnTo>
                <a:lnTo>
                  <a:pt x="213360" y="22860"/>
                </a:lnTo>
                <a:lnTo>
                  <a:pt x="213360" y="30480"/>
                </a:lnTo>
                <a:lnTo>
                  <a:pt x="220980" y="38100"/>
                </a:lnTo>
                <a:lnTo>
                  <a:pt x="220980" y="45720"/>
                </a:lnTo>
                <a:lnTo>
                  <a:pt x="228600" y="53340"/>
                </a:lnTo>
                <a:lnTo>
                  <a:pt x="228600" y="60960"/>
                </a:lnTo>
                <a:lnTo>
                  <a:pt x="236220" y="68580"/>
                </a:lnTo>
                <a:lnTo>
                  <a:pt x="236220" y="76200"/>
                </a:lnTo>
                <a:lnTo>
                  <a:pt x="243840" y="83820"/>
                </a:lnTo>
                <a:lnTo>
                  <a:pt x="243840" y="83820"/>
                </a:lnTo>
                <a:lnTo>
                  <a:pt x="251460" y="91440"/>
                </a:lnTo>
                <a:lnTo>
                  <a:pt x="251460" y="91440"/>
                </a:lnTo>
                <a:lnTo>
                  <a:pt x="251460" y="91440"/>
                </a:lnTo>
                <a:lnTo>
                  <a:pt x="251460" y="99060"/>
                </a:lnTo>
                <a:lnTo>
                  <a:pt x="251460" y="91440"/>
                </a:lnTo>
                <a:lnTo>
                  <a:pt x="251460" y="91440"/>
                </a:lnTo>
                <a:lnTo>
                  <a:pt x="251460" y="91440"/>
                </a:lnTo>
                <a:lnTo>
                  <a:pt x="259080" y="83820"/>
                </a:lnTo>
                <a:lnTo>
                  <a:pt x="259080" y="76200"/>
                </a:lnTo>
                <a:lnTo>
                  <a:pt x="266700" y="68580"/>
                </a:lnTo>
                <a:lnTo>
                  <a:pt x="266700" y="68580"/>
                </a:lnTo>
                <a:lnTo>
                  <a:pt x="274320" y="60960"/>
                </a:lnTo>
                <a:lnTo>
                  <a:pt x="281940" y="53340"/>
                </a:lnTo>
                <a:lnTo>
                  <a:pt x="281940" y="45720"/>
                </a:lnTo>
                <a:lnTo>
                  <a:pt x="289560" y="45720"/>
                </a:lnTo>
                <a:lnTo>
                  <a:pt x="297180" y="38100"/>
                </a:lnTo>
                <a:lnTo>
                  <a:pt x="297180" y="38100"/>
                </a:lnTo>
                <a:lnTo>
                  <a:pt x="304800" y="38100"/>
                </a:lnTo>
                <a:lnTo>
                  <a:pt x="304800" y="38100"/>
                </a:lnTo>
                <a:lnTo>
                  <a:pt x="312420" y="38100"/>
                </a:lnTo>
                <a:lnTo>
                  <a:pt x="320040" y="38100"/>
                </a:lnTo>
                <a:lnTo>
                  <a:pt x="320040" y="45720"/>
                </a:lnTo>
                <a:lnTo>
                  <a:pt x="327660" y="45720"/>
                </a:lnTo>
                <a:lnTo>
                  <a:pt x="335280" y="53340"/>
                </a:lnTo>
                <a:lnTo>
                  <a:pt x="335280" y="60960"/>
                </a:lnTo>
                <a:lnTo>
                  <a:pt x="342900" y="60960"/>
                </a:lnTo>
                <a:lnTo>
                  <a:pt x="350520" y="68580"/>
                </a:lnTo>
                <a:lnTo>
                  <a:pt x="358140" y="76200"/>
                </a:lnTo>
                <a:lnTo>
                  <a:pt x="365760" y="76200"/>
                </a:lnTo>
                <a:lnTo>
                  <a:pt x="373380" y="83820"/>
                </a:lnTo>
                <a:lnTo>
                  <a:pt x="381000" y="83820"/>
                </a:lnTo>
                <a:lnTo>
                  <a:pt x="388620" y="91440"/>
                </a:lnTo>
                <a:lnTo>
                  <a:pt x="396240" y="91440"/>
                </a:lnTo>
                <a:lnTo>
                  <a:pt x="411480" y="99060"/>
                </a:lnTo>
                <a:lnTo>
                  <a:pt x="411480" y="990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7" name="Freeform 5216"/>
          <p:cNvSpPr/>
          <p:nvPr/>
        </p:nvSpPr>
        <p:spPr>
          <a:xfrm>
            <a:off x="4838700" y="4671060"/>
            <a:ext cx="114301" cy="175261"/>
          </a:xfrm>
          <a:custGeom>
            <a:avLst/>
            <a:gdLst/>
            <a:ahLst/>
            <a:cxnLst/>
            <a:rect l="0" t="0" r="0" b="0"/>
            <a:pathLst>
              <a:path w="114301" h="175261">
                <a:moveTo>
                  <a:pt x="4572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30480" y="30480"/>
                </a:lnTo>
                <a:lnTo>
                  <a:pt x="30480" y="38100"/>
                </a:lnTo>
                <a:lnTo>
                  <a:pt x="22860" y="53340"/>
                </a:lnTo>
                <a:lnTo>
                  <a:pt x="15240" y="60960"/>
                </a:lnTo>
                <a:lnTo>
                  <a:pt x="7620" y="76200"/>
                </a:lnTo>
                <a:lnTo>
                  <a:pt x="762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7620" y="121920"/>
                </a:lnTo>
                <a:lnTo>
                  <a:pt x="7620" y="137160"/>
                </a:lnTo>
                <a:lnTo>
                  <a:pt x="15240" y="144780"/>
                </a:lnTo>
                <a:lnTo>
                  <a:pt x="30480" y="152400"/>
                </a:lnTo>
                <a:lnTo>
                  <a:pt x="38100" y="167640"/>
                </a:lnTo>
                <a:lnTo>
                  <a:pt x="53340" y="167640"/>
                </a:lnTo>
                <a:lnTo>
                  <a:pt x="76200" y="175260"/>
                </a:lnTo>
                <a:lnTo>
                  <a:pt x="91440" y="175260"/>
                </a:lnTo>
                <a:lnTo>
                  <a:pt x="114300" y="175260"/>
                </a:lnTo>
                <a:lnTo>
                  <a:pt x="114300" y="1752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8" name="Freeform 5217"/>
          <p:cNvSpPr/>
          <p:nvPr/>
        </p:nvSpPr>
        <p:spPr>
          <a:xfrm>
            <a:off x="4945380" y="4671060"/>
            <a:ext cx="144781" cy="160021"/>
          </a:xfrm>
          <a:custGeom>
            <a:avLst/>
            <a:gdLst/>
            <a:ahLst/>
            <a:cxnLst/>
            <a:rect l="0" t="0" r="0" b="0"/>
            <a:pathLst>
              <a:path w="144781" h="160021">
                <a:moveTo>
                  <a:pt x="7620" y="38100"/>
                </a:moveTo>
                <a:lnTo>
                  <a:pt x="0" y="30480"/>
                </a:ln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7620"/>
                </a:lnTo>
                <a:lnTo>
                  <a:pt x="121920" y="7620"/>
                </a:lnTo>
                <a:lnTo>
                  <a:pt x="121920" y="15240"/>
                </a:lnTo>
                <a:lnTo>
                  <a:pt x="114300" y="15240"/>
                </a:lnTo>
                <a:lnTo>
                  <a:pt x="106680" y="22860"/>
                </a:lnTo>
                <a:lnTo>
                  <a:pt x="99060" y="22860"/>
                </a:lnTo>
                <a:lnTo>
                  <a:pt x="99060" y="30480"/>
                </a:lnTo>
                <a:lnTo>
                  <a:pt x="91440" y="38100"/>
                </a:lnTo>
                <a:lnTo>
                  <a:pt x="91440" y="38100"/>
                </a:lnTo>
                <a:lnTo>
                  <a:pt x="91440" y="45720"/>
                </a:lnTo>
                <a:lnTo>
                  <a:pt x="83820" y="53340"/>
                </a:lnTo>
                <a:lnTo>
                  <a:pt x="83820" y="53340"/>
                </a:lnTo>
                <a:lnTo>
                  <a:pt x="91440" y="60960"/>
                </a:lnTo>
                <a:lnTo>
                  <a:pt x="91440" y="68580"/>
                </a:lnTo>
                <a:lnTo>
                  <a:pt x="91440" y="68580"/>
                </a:lnTo>
                <a:lnTo>
                  <a:pt x="99060" y="76200"/>
                </a:lnTo>
                <a:lnTo>
                  <a:pt x="106680" y="83820"/>
                </a:lnTo>
                <a:lnTo>
                  <a:pt x="106680" y="83820"/>
                </a:lnTo>
                <a:lnTo>
                  <a:pt x="121920" y="91440"/>
                </a:lnTo>
                <a:lnTo>
                  <a:pt x="121920" y="99060"/>
                </a:lnTo>
                <a:lnTo>
                  <a:pt x="129540" y="99060"/>
                </a:lnTo>
                <a:lnTo>
                  <a:pt x="137160" y="106680"/>
                </a:lnTo>
                <a:lnTo>
                  <a:pt x="144780" y="106680"/>
                </a:lnTo>
                <a:lnTo>
                  <a:pt x="144780" y="106680"/>
                </a:lnTo>
                <a:lnTo>
                  <a:pt x="144780" y="114300"/>
                </a:lnTo>
                <a:lnTo>
                  <a:pt x="144780" y="114300"/>
                </a:lnTo>
                <a:lnTo>
                  <a:pt x="144780" y="121920"/>
                </a:lnTo>
                <a:lnTo>
                  <a:pt x="144780" y="121920"/>
                </a:lnTo>
                <a:lnTo>
                  <a:pt x="144780" y="129540"/>
                </a:lnTo>
                <a:lnTo>
                  <a:pt x="137160" y="129540"/>
                </a:lnTo>
                <a:lnTo>
                  <a:pt x="137160" y="137160"/>
                </a:lnTo>
                <a:lnTo>
                  <a:pt x="129540" y="137160"/>
                </a:lnTo>
                <a:lnTo>
                  <a:pt x="121920" y="137160"/>
                </a:lnTo>
                <a:lnTo>
                  <a:pt x="106680" y="144780"/>
                </a:lnTo>
                <a:lnTo>
                  <a:pt x="99060" y="144780"/>
                </a:lnTo>
                <a:lnTo>
                  <a:pt x="91440" y="152400"/>
                </a:lnTo>
                <a:lnTo>
                  <a:pt x="76200" y="152400"/>
                </a:lnTo>
                <a:lnTo>
                  <a:pt x="68580" y="152400"/>
                </a:lnTo>
                <a:lnTo>
                  <a:pt x="60960" y="152400"/>
                </a:lnTo>
                <a:lnTo>
                  <a:pt x="45720" y="152400"/>
                </a:lnTo>
                <a:lnTo>
                  <a:pt x="45720" y="152400"/>
                </a:lnTo>
                <a:lnTo>
                  <a:pt x="30480" y="160020"/>
                </a:lnTo>
                <a:lnTo>
                  <a:pt x="30480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9" name="Freeform 5218"/>
          <p:cNvSpPr/>
          <p:nvPr/>
        </p:nvSpPr>
        <p:spPr>
          <a:xfrm>
            <a:off x="5151120" y="4663440"/>
            <a:ext cx="129541" cy="198121"/>
          </a:xfrm>
          <a:custGeom>
            <a:avLst/>
            <a:gdLst/>
            <a:ahLst/>
            <a:cxnLst/>
            <a:rect l="0" t="0" r="0" b="0"/>
            <a:pathLst>
              <a:path w="129541" h="198121">
                <a:moveTo>
                  <a:pt x="38100" y="0"/>
                </a:move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22860" y="45720"/>
                </a:lnTo>
                <a:lnTo>
                  <a:pt x="15240" y="53340"/>
                </a:lnTo>
                <a:lnTo>
                  <a:pt x="15240" y="68580"/>
                </a:lnTo>
                <a:lnTo>
                  <a:pt x="7620" y="76200"/>
                </a:lnTo>
                <a:lnTo>
                  <a:pt x="0" y="91440"/>
                </a:lnTo>
                <a:lnTo>
                  <a:pt x="0" y="99060"/>
                </a:lnTo>
                <a:lnTo>
                  <a:pt x="0" y="114300"/>
                </a:lnTo>
                <a:lnTo>
                  <a:pt x="0" y="121920"/>
                </a:lnTo>
                <a:lnTo>
                  <a:pt x="7620" y="129540"/>
                </a:lnTo>
                <a:lnTo>
                  <a:pt x="15240" y="144780"/>
                </a:lnTo>
                <a:lnTo>
                  <a:pt x="22860" y="144780"/>
                </a:lnTo>
                <a:lnTo>
                  <a:pt x="30480" y="152400"/>
                </a:lnTo>
                <a:lnTo>
                  <a:pt x="38100" y="152400"/>
                </a:lnTo>
                <a:lnTo>
                  <a:pt x="45720" y="152400"/>
                </a:lnTo>
                <a:lnTo>
                  <a:pt x="60960" y="152400"/>
                </a:lnTo>
                <a:lnTo>
                  <a:pt x="68580" y="152400"/>
                </a:lnTo>
                <a:lnTo>
                  <a:pt x="76200" y="144780"/>
                </a:lnTo>
                <a:lnTo>
                  <a:pt x="76200" y="144780"/>
                </a:lnTo>
                <a:lnTo>
                  <a:pt x="76200" y="137160"/>
                </a:lnTo>
                <a:lnTo>
                  <a:pt x="76200" y="129540"/>
                </a:lnTo>
                <a:lnTo>
                  <a:pt x="76200" y="121920"/>
                </a:lnTo>
                <a:lnTo>
                  <a:pt x="68580" y="114300"/>
                </a:lnTo>
                <a:lnTo>
                  <a:pt x="60960" y="114300"/>
                </a:lnTo>
                <a:lnTo>
                  <a:pt x="53340" y="106680"/>
                </a:lnTo>
                <a:lnTo>
                  <a:pt x="45720" y="106680"/>
                </a:lnTo>
                <a:lnTo>
                  <a:pt x="38100" y="106680"/>
                </a:lnTo>
                <a:lnTo>
                  <a:pt x="30480" y="106680"/>
                </a:lnTo>
                <a:lnTo>
                  <a:pt x="22860" y="114300"/>
                </a:lnTo>
                <a:lnTo>
                  <a:pt x="22860" y="121920"/>
                </a:lnTo>
                <a:lnTo>
                  <a:pt x="22860" y="129540"/>
                </a:lnTo>
                <a:lnTo>
                  <a:pt x="22860" y="137160"/>
                </a:lnTo>
                <a:lnTo>
                  <a:pt x="22860" y="144780"/>
                </a:lnTo>
                <a:lnTo>
                  <a:pt x="30480" y="152400"/>
                </a:lnTo>
                <a:lnTo>
                  <a:pt x="45720" y="160020"/>
                </a:lnTo>
                <a:lnTo>
                  <a:pt x="60960" y="175260"/>
                </a:lnTo>
                <a:lnTo>
                  <a:pt x="68580" y="182880"/>
                </a:lnTo>
                <a:lnTo>
                  <a:pt x="83820" y="182880"/>
                </a:lnTo>
                <a:lnTo>
                  <a:pt x="99060" y="190500"/>
                </a:lnTo>
                <a:lnTo>
                  <a:pt x="114300" y="190500"/>
                </a:lnTo>
                <a:lnTo>
                  <a:pt x="129540" y="198120"/>
                </a:lnTo>
                <a:lnTo>
                  <a:pt x="12954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0" name="Freeform 5219"/>
          <p:cNvSpPr/>
          <p:nvPr/>
        </p:nvSpPr>
        <p:spPr>
          <a:xfrm>
            <a:off x="5265420" y="4587240"/>
            <a:ext cx="114301" cy="327661"/>
          </a:xfrm>
          <a:custGeom>
            <a:avLst/>
            <a:gdLst/>
            <a:ahLst/>
            <a:cxnLst/>
            <a:rect l="0" t="0" r="0" b="0"/>
            <a:pathLst>
              <a:path w="114301" h="327661">
                <a:moveTo>
                  <a:pt x="0" y="7620"/>
                </a:move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7620" y="22860"/>
                </a:lnTo>
                <a:lnTo>
                  <a:pt x="15240" y="38100"/>
                </a:lnTo>
                <a:lnTo>
                  <a:pt x="22860" y="53340"/>
                </a:lnTo>
                <a:lnTo>
                  <a:pt x="30480" y="68580"/>
                </a:lnTo>
                <a:lnTo>
                  <a:pt x="45720" y="91440"/>
                </a:lnTo>
                <a:lnTo>
                  <a:pt x="60960" y="114300"/>
                </a:lnTo>
                <a:lnTo>
                  <a:pt x="76200" y="137160"/>
                </a:lnTo>
                <a:lnTo>
                  <a:pt x="91440" y="167640"/>
                </a:lnTo>
                <a:lnTo>
                  <a:pt x="99060" y="198120"/>
                </a:lnTo>
                <a:lnTo>
                  <a:pt x="106680" y="220980"/>
                </a:lnTo>
                <a:lnTo>
                  <a:pt x="114300" y="251460"/>
                </a:lnTo>
                <a:lnTo>
                  <a:pt x="114300" y="274320"/>
                </a:lnTo>
                <a:lnTo>
                  <a:pt x="106680" y="297180"/>
                </a:lnTo>
                <a:lnTo>
                  <a:pt x="99060" y="304800"/>
                </a:lnTo>
                <a:lnTo>
                  <a:pt x="91440" y="327660"/>
                </a:lnTo>
                <a:lnTo>
                  <a:pt x="91440" y="3276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1" name="Freeform 5220"/>
          <p:cNvSpPr/>
          <p:nvPr/>
        </p:nvSpPr>
        <p:spPr>
          <a:xfrm>
            <a:off x="4800600" y="4572000"/>
            <a:ext cx="373381" cy="22861"/>
          </a:xfrm>
          <a:custGeom>
            <a:avLst/>
            <a:gdLst/>
            <a:ahLst/>
            <a:cxnLst/>
            <a:rect l="0" t="0" r="0" b="0"/>
            <a:pathLst>
              <a:path w="373381" h="22861">
                <a:moveTo>
                  <a:pt x="0" y="22860"/>
                </a:moveTo>
                <a:lnTo>
                  <a:pt x="0" y="15240"/>
                </a:lnTo>
                <a:lnTo>
                  <a:pt x="15240" y="15240"/>
                </a:lnTo>
                <a:lnTo>
                  <a:pt x="3048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91440" y="7620"/>
                </a:lnTo>
                <a:lnTo>
                  <a:pt x="114300" y="7620"/>
                </a:lnTo>
                <a:lnTo>
                  <a:pt x="137160" y="7620"/>
                </a:lnTo>
                <a:lnTo>
                  <a:pt x="160020" y="0"/>
                </a:lnTo>
                <a:lnTo>
                  <a:pt x="182880" y="0"/>
                </a:lnTo>
                <a:lnTo>
                  <a:pt x="213360" y="7620"/>
                </a:lnTo>
                <a:lnTo>
                  <a:pt x="243840" y="7620"/>
                </a:lnTo>
                <a:lnTo>
                  <a:pt x="274320" y="7620"/>
                </a:lnTo>
                <a:lnTo>
                  <a:pt x="297180" y="7620"/>
                </a:lnTo>
                <a:lnTo>
                  <a:pt x="327660" y="7620"/>
                </a:lnTo>
                <a:lnTo>
                  <a:pt x="373380" y="7620"/>
                </a:lnTo>
                <a:lnTo>
                  <a:pt x="37338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2" name="Freeform 5221"/>
          <p:cNvSpPr/>
          <p:nvPr/>
        </p:nvSpPr>
        <p:spPr>
          <a:xfrm>
            <a:off x="4610100" y="4282440"/>
            <a:ext cx="106681" cy="205741"/>
          </a:xfrm>
          <a:custGeom>
            <a:avLst/>
            <a:gdLst/>
            <a:ahLst/>
            <a:cxnLst/>
            <a:rect l="0" t="0" r="0" b="0"/>
            <a:pathLst>
              <a:path w="106681" h="205741">
                <a:moveTo>
                  <a:pt x="68580" y="190500"/>
                </a:moveTo>
                <a:lnTo>
                  <a:pt x="68580" y="190500"/>
                </a:lnTo>
                <a:lnTo>
                  <a:pt x="68580" y="190500"/>
                </a:lnTo>
                <a:lnTo>
                  <a:pt x="68580" y="190500"/>
                </a:lnTo>
                <a:lnTo>
                  <a:pt x="68580" y="190500"/>
                </a:lnTo>
                <a:lnTo>
                  <a:pt x="68580" y="190500"/>
                </a:lnTo>
                <a:lnTo>
                  <a:pt x="68580" y="182880"/>
                </a:lnTo>
                <a:lnTo>
                  <a:pt x="68580" y="182880"/>
                </a:lnTo>
                <a:lnTo>
                  <a:pt x="68580" y="182880"/>
                </a:lnTo>
                <a:lnTo>
                  <a:pt x="68580" y="182880"/>
                </a:lnTo>
                <a:lnTo>
                  <a:pt x="68580" y="182880"/>
                </a:lnTo>
                <a:lnTo>
                  <a:pt x="68580" y="182880"/>
                </a:lnTo>
                <a:lnTo>
                  <a:pt x="68580" y="182880"/>
                </a:lnTo>
                <a:lnTo>
                  <a:pt x="68580" y="182880"/>
                </a:lnTo>
                <a:lnTo>
                  <a:pt x="68580" y="182880"/>
                </a:lnTo>
                <a:lnTo>
                  <a:pt x="68580" y="182880"/>
                </a:lnTo>
                <a:lnTo>
                  <a:pt x="68580" y="182880"/>
                </a:lnTo>
                <a:lnTo>
                  <a:pt x="68580" y="175260"/>
                </a:lnTo>
                <a:lnTo>
                  <a:pt x="68580" y="175260"/>
                </a:lnTo>
                <a:lnTo>
                  <a:pt x="76200" y="175260"/>
                </a:lnTo>
                <a:lnTo>
                  <a:pt x="76200" y="175260"/>
                </a:lnTo>
                <a:lnTo>
                  <a:pt x="76200" y="167640"/>
                </a:lnTo>
                <a:lnTo>
                  <a:pt x="76200" y="167640"/>
                </a:lnTo>
                <a:lnTo>
                  <a:pt x="76200" y="167640"/>
                </a:lnTo>
                <a:lnTo>
                  <a:pt x="83820" y="160020"/>
                </a:lnTo>
                <a:lnTo>
                  <a:pt x="83820" y="160020"/>
                </a:lnTo>
                <a:lnTo>
                  <a:pt x="83820" y="152400"/>
                </a:lnTo>
                <a:lnTo>
                  <a:pt x="91440" y="144780"/>
                </a:lnTo>
                <a:lnTo>
                  <a:pt x="91440" y="144780"/>
                </a:lnTo>
                <a:lnTo>
                  <a:pt x="99060" y="137160"/>
                </a:lnTo>
                <a:lnTo>
                  <a:pt x="99060" y="129540"/>
                </a:lnTo>
                <a:lnTo>
                  <a:pt x="99060" y="121920"/>
                </a:lnTo>
                <a:lnTo>
                  <a:pt x="99060" y="114300"/>
                </a:lnTo>
                <a:lnTo>
                  <a:pt x="106680" y="106680"/>
                </a:lnTo>
                <a:lnTo>
                  <a:pt x="106680" y="91440"/>
                </a:lnTo>
                <a:lnTo>
                  <a:pt x="106680" y="83820"/>
                </a:lnTo>
                <a:lnTo>
                  <a:pt x="106680" y="76200"/>
                </a:lnTo>
                <a:lnTo>
                  <a:pt x="99060" y="68580"/>
                </a:lnTo>
                <a:lnTo>
                  <a:pt x="99060" y="60960"/>
                </a:lnTo>
                <a:lnTo>
                  <a:pt x="99060" y="53340"/>
                </a:lnTo>
                <a:lnTo>
                  <a:pt x="91440" y="38100"/>
                </a:lnTo>
                <a:lnTo>
                  <a:pt x="91440" y="30480"/>
                </a:lnTo>
                <a:lnTo>
                  <a:pt x="91440" y="30480"/>
                </a:lnTo>
                <a:lnTo>
                  <a:pt x="83820" y="22860"/>
                </a:lnTo>
                <a:lnTo>
                  <a:pt x="83820" y="15240"/>
                </a:lnTo>
                <a:lnTo>
                  <a:pt x="76200" y="15240"/>
                </a:lnTo>
                <a:lnTo>
                  <a:pt x="68580" y="7620"/>
                </a:lnTo>
                <a:lnTo>
                  <a:pt x="68580" y="7620"/>
                </a:lnTo>
                <a:lnTo>
                  <a:pt x="60960" y="0"/>
                </a:lnTo>
                <a:lnTo>
                  <a:pt x="53340" y="0"/>
                </a:lnTo>
                <a:lnTo>
                  <a:pt x="45720" y="0"/>
                </a:lnTo>
                <a:lnTo>
                  <a:pt x="45720" y="0"/>
                </a:lnTo>
                <a:lnTo>
                  <a:pt x="38100" y="0"/>
                </a:lnTo>
                <a:lnTo>
                  <a:pt x="38100" y="0"/>
                </a:lnTo>
                <a:lnTo>
                  <a:pt x="30480" y="0"/>
                </a:lnTo>
                <a:lnTo>
                  <a:pt x="3048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45720" y="22860"/>
                </a:lnTo>
                <a:lnTo>
                  <a:pt x="45720" y="22860"/>
                </a:lnTo>
                <a:lnTo>
                  <a:pt x="53340" y="22860"/>
                </a:lnTo>
                <a:lnTo>
                  <a:pt x="53340" y="30480"/>
                </a:lnTo>
                <a:lnTo>
                  <a:pt x="60960" y="30480"/>
                </a:lnTo>
                <a:lnTo>
                  <a:pt x="60960" y="30480"/>
                </a:lnTo>
                <a:lnTo>
                  <a:pt x="68580" y="38100"/>
                </a:lnTo>
                <a:lnTo>
                  <a:pt x="68580" y="45720"/>
                </a:lnTo>
                <a:lnTo>
                  <a:pt x="76200" y="45720"/>
                </a:lnTo>
                <a:lnTo>
                  <a:pt x="76200" y="53340"/>
                </a:lnTo>
                <a:lnTo>
                  <a:pt x="83820" y="60960"/>
                </a:lnTo>
                <a:lnTo>
                  <a:pt x="83820" y="60960"/>
                </a:lnTo>
                <a:lnTo>
                  <a:pt x="83820" y="68580"/>
                </a:lnTo>
                <a:lnTo>
                  <a:pt x="91440" y="76200"/>
                </a:lnTo>
                <a:lnTo>
                  <a:pt x="91440" y="83820"/>
                </a:lnTo>
                <a:lnTo>
                  <a:pt x="91440" y="91440"/>
                </a:lnTo>
                <a:lnTo>
                  <a:pt x="91440" y="99060"/>
                </a:lnTo>
                <a:lnTo>
                  <a:pt x="91440" y="106680"/>
                </a:lnTo>
                <a:lnTo>
                  <a:pt x="91440" y="114300"/>
                </a:lnTo>
                <a:lnTo>
                  <a:pt x="91440" y="114300"/>
                </a:lnTo>
                <a:lnTo>
                  <a:pt x="83820" y="121920"/>
                </a:lnTo>
                <a:lnTo>
                  <a:pt x="83820" y="129540"/>
                </a:lnTo>
                <a:lnTo>
                  <a:pt x="83820" y="137160"/>
                </a:lnTo>
                <a:lnTo>
                  <a:pt x="83820" y="137160"/>
                </a:lnTo>
                <a:lnTo>
                  <a:pt x="76200" y="144780"/>
                </a:lnTo>
                <a:lnTo>
                  <a:pt x="76200" y="152400"/>
                </a:lnTo>
                <a:lnTo>
                  <a:pt x="76200" y="152400"/>
                </a:lnTo>
                <a:lnTo>
                  <a:pt x="68580" y="160020"/>
                </a:lnTo>
                <a:lnTo>
                  <a:pt x="68580" y="167640"/>
                </a:lnTo>
                <a:lnTo>
                  <a:pt x="68580" y="175260"/>
                </a:lnTo>
                <a:lnTo>
                  <a:pt x="60960" y="175260"/>
                </a:lnTo>
                <a:lnTo>
                  <a:pt x="60960" y="182880"/>
                </a:lnTo>
                <a:lnTo>
                  <a:pt x="53340" y="182880"/>
                </a:lnTo>
                <a:lnTo>
                  <a:pt x="53340" y="190500"/>
                </a:lnTo>
                <a:lnTo>
                  <a:pt x="45720" y="190500"/>
                </a:lnTo>
                <a:lnTo>
                  <a:pt x="45720" y="190500"/>
                </a:lnTo>
                <a:lnTo>
                  <a:pt x="38100" y="190500"/>
                </a:lnTo>
                <a:lnTo>
                  <a:pt x="38100" y="198120"/>
                </a:lnTo>
                <a:lnTo>
                  <a:pt x="30480" y="198120"/>
                </a:lnTo>
                <a:lnTo>
                  <a:pt x="30480" y="198120"/>
                </a:lnTo>
                <a:lnTo>
                  <a:pt x="22860" y="198120"/>
                </a:lnTo>
                <a:lnTo>
                  <a:pt x="22860" y="205740"/>
                </a:lnTo>
                <a:lnTo>
                  <a:pt x="15240" y="205740"/>
                </a:lnTo>
                <a:lnTo>
                  <a:pt x="15240" y="205740"/>
                </a:lnTo>
                <a:lnTo>
                  <a:pt x="15240" y="205740"/>
                </a:lnTo>
                <a:lnTo>
                  <a:pt x="7620" y="205740"/>
                </a:lnTo>
                <a:lnTo>
                  <a:pt x="762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7620" y="205740"/>
                </a:lnTo>
                <a:lnTo>
                  <a:pt x="7620" y="205740"/>
                </a:lnTo>
                <a:lnTo>
                  <a:pt x="7620" y="205740"/>
                </a:lnTo>
                <a:lnTo>
                  <a:pt x="15240" y="205740"/>
                </a:lnTo>
                <a:lnTo>
                  <a:pt x="15240" y="205740"/>
                </a:lnTo>
                <a:lnTo>
                  <a:pt x="22860" y="205740"/>
                </a:lnTo>
                <a:lnTo>
                  <a:pt x="22860" y="205740"/>
                </a:lnTo>
                <a:lnTo>
                  <a:pt x="30480" y="205740"/>
                </a:lnTo>
                <a:lnTo>
                  <a:pt x="30480" y="205740"/>
                </a:lnTo>
                <a:lnTo>
                  <a:pt x="38100" y="205740"/>
                </a:lnTo>
                <a:lnTo>
                  <a:pt x="38100" y="198120"/>
                </a:lnTo>
                <a:lnTo>
                  <a:pt x="45720" y="198120"/>
                </a:lnTo>
                <a:lnTo>
                  <a:pt x="53340" y="198120"/>
                </a:lnTo>
                <a:lnTo>
                  <a:pt x="53340" y="190500"/>
                </a:lnTo>
                <a:lnTo>
                  <a:pt x="60960" y="190500"/>
                </a:lnTo>
                <a:lnTo>
                  <a:pt x="68580" y="190500"/>
                </a:lnTo>
                <a:lnTo>
                  <a:pt x="68580" y="182880"/>
                </a:lnTo>
                <a:lnTo>
                  <a:pt x="76200" y="175260"/>
                </a:lnTo>
                <a:lnTo>
                  <a:pt x="83820" y="175260"/>
                </a:lnTo>
                <a:lnTo>
                  <a:pt x="83820" y="167640"/>
                </a:lnTo>
                <a:lnTo>
                  <a:pt x="91440" y="160020"/>
                </a:lnTo>
                <a:lnTo>
                  <a:pt x="91440" y="152400"/>
                </a:lnTo>
                <a:lnTo>
                  <a:pt x="91440" y="144780"/>
                </a:lnTo>
                <a:lnTo>
                  <a:pt x="99060" y="137160"/>
                </a:lnTo>
                <a:lnTo>
                  <a:pt x="99060" y="137160"/>
                </a:lnTo>
                <a:lnTo>
                  <a:pt x="99060" y="129540"/>
                </a:lnTo>
                <a:lnTo>
                  <a:pt x="99060" y="121920"/>
                </a:lnTo>
                <a:lnTo>
                  <a:pt x="99060" y="114300"/>
                </a:lnTo>
                <a:lnTo>
                  <a:pt x="99060" y="106680"/>
                </a:lnTo>
                <a:lnTo>
                  <a:pt x="99060" y="99060"/>
                </a:lnTo>
                <a:lnTo>
                  <a:pt x="99060" y="91440"/>
                </a:lnTo>
                <a:lnTo>
                  <a:pt x="99060" y="83820"/>
                </a:lnTo>
                <a:lnTo>
                  <a:pt x="99060" y="76200"/>
                </a:lnTo>
                <a:lnTo>
                  <a:pt x="99060" y="68580"/>
                </a:lnTo>
                <a:lnTo>
                  <a:pt x="99060" y="68580"/>
                </a:lnTo>
                <a:lnTo>
                  <a:pt x="99060" y="60960"/>
                </a:lnTo>
                <a:lnTo>
                  <a:pt x="99060" y="53340"/>
                </a:lnTo>
                <a:lnTo>
                  <a:pt x="91440" y="53340"/>
                </a:lnTo>
                <a:lnTo>
                  <a:pt x="91440" y="45720"/>
                </a:lnTo>
                <a:lnTo>
                  <a:pt x="83820" y="38100"/>
                </a:lnTo>
                <a:lnTo>
                  <a:pt x="83820" y="38100"/>
                </a:lnTo>
                <a:lnTo>
                  <a:pt x="76200" y="30480"/>
                </a:lnTo>
                <a:lnTo>
                  <a:pt x="68580" y="30480"/>
                </a:lnTo>
                <a:lnTo>
                  <a:pt x="68580" y="30480"/>
                </a:lnTo>
                <a:lnTo>
                  <a:pt x="60960" y="30480"/>
                </a:lnTo>
                <a:lnTo>
                  <a:pt x="53340" y="22860"/>
                </a:lnTo>
                <a:lnTo>
                  <a:pt x="45720" y="22860"/>
                </a:lnTo>
                <a:lnTo>
                  <a:pt x="38100" y="22860"/>
                </a:lnTo>
                <a:lnTo>
                  <a:pt x="3810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3" name="Freeform 5222"/>
          <p:cNvSpPr/>
          <p:nvPr/>
        </p:nvSpPr>
        <p:spPr>
          <a:xfrm>
            <a:off x="1463040" y="5265420"/>
            <a:ext cx="563881" cy="121921"/>
          </a:xfrm>
          <a:custGeom>
            <a:avLst/>
            <a:gdLst/>
            <a:ahLst/>
            <a:cxnLst/>
            <a:rect l="0" t="0" r="0" b="0"/>
            <a:pathLst>
              <a:path w="563881" h="121921">
                <a:moveTo>
                  <a:pt x="0" y="91440"/>
                </a:moveTo>
                <a:lnTo>
                  <a:pt x="0" y="91440"/>
                </a:lnTo>
                <a:lnTo>
                  <a:pt x="0" y="91440"/>
                </a:lnTo>
                <a:lnTo>
                  <a:pt x="0" y="83820"/>
                </a:lnTo>
                <a:lnTo>
                  <a:pt x="0" y="83820"/>
                </a:lnTo>
                <a:lnTo>
                  <a:pt x="0" y="83820"/>
                </a:lnTo>
                <a:lnTo>
                  <a:pt x="0" y="76200"/>
                </a:lnTo>
                <a:lnTo>
                  <a:pt x="7620" y="76200"/>
                </a:lnTo>
                <a:lnTo>
                  <a:pt x="7620" y="68580"/>
                </a:lnTo>
                <a:lnTo>
                  <a:pt x="15240" y="68580"/>
                </a:lnTo>
                <a:lnTo>
                  <a:pt x="22860" y="60960"/>
                </a:lnTo>
                <a:lnTo>
                  <a:pt x="30480" y="53340"/>
                </a:lnTo>
                <a:lnTo>
                  <a:pt x="38100" y="53340"/>
                </a:lnTo>
                <a:lnTo>
                  <a:pt x="45720" y="45720"/>
                </a:lnTo>
                <a:lnTo>
                  <a:pt x="60960" y="38100"/>
                </a:lnTo>
                <a:lnTo>
                  <a:pt x="68580" y="30480"/>
                </a:lnTo>
                <a:lnTo>
                  <a:pt x="83820" y="22860"/>
                </a:lnTo>
                <a:lnTo>
                  <a:pt x="91440" y="15240"/>
                </a:lnTo>
                <a:lnTo>
                  <a:pt x="106680" y="15240"/>
                </a:lnTo>
                <a:lnTo>
                  <a:pt x="121920" y="7620"/>
                </a:lnTo>
                <a:lnTo>
                  <a:pt x="129540" y="0"/>
                </a:lnTo>
                <a:lnTo>
                  <a:pt x="144780" y="0"/>
                </a:lnTo>
                <a:lnTo>
                  <a:pt x="152400" y="0"/>
                </a:lnTo>
                <a:lnTo>
                  <a:pt x="160020" y="0"/>
                </a:lnTo>
                <a:lnTo>
                  <a:pt x="175260" y="0"/>
                </a:lnTo>
                <a:lnTo>
                  <a:pt x="182880" y="0"/>
                </a:lnTo>
                <a:lnTo>
                  <a:pt x="190500" y="0"/>
                </a:lnTo>
                <a:lnTo>
                  <a:pt x="198120" y="0"/>
                </a:lnTo>
                <a:lnTo>
                  <a:pt x="205740" y="7620"/>
                </a:lnTo>
                <a:lnTo>
                  <a:pt x="220980" y="15240"/>
                </a:lnTo>
                <a:lnTo>
                  <a:pt x="228600" y="15240"/>
                </a:lnTo>
                <a:lnTo>
                  <a:pt x="236220" y="22860"/>
                </a:lnTo>
                <a:lnTo>
                  <a:pt x="236220" y="30480"/>
                </a:lnTo>
                <a:lnTo>
                  <a:pt x="243840" y="38100"/>
                </a:lnTo>
                <a:lnTo>
                  <a:pt x="251460" y="53340"/>
                </a:lnTo>
                <a:lnTo>
                  <a:pt x="259080" y="60960"/>
                </a:lnTo>
                <a:lnTo>
                  <a:pt x="266700" y="68580"/>
                </a:lnTo>
                <a:lnTo>
                  <a:pt x="274320" y="76200"/>
                </a:lnTo>
                <a:lnTo>
                  <a:pt x="281940" y="83820"/>
                </a:lnTo>
                <a:lnTo>
                  <a:pt x="289560" y="99060"/>
                </a:lnTo>
                <a:lnTo>
                  <a:pt x="304800" y="106680"/>
                </a:lnTo>
                <a:lnTo>
                  <a:pt x="312420" y="106680"/>
                </a:lnTo>
                <a:lnTo>
                  <a:pt x="327660" y="114300"/>
                </a:lnTo>
                <a:lnTo>
                  <a:pt x="342900" y="121920"/>
                </a:lnTo>
                <a:lnTo>
                  <a:pt x="350520" y="121920"/>
                </a:lnTo>
                <a:lnTo>
                  <a:pt x="365760" y="121920"/>
                </a:lnTo>
                <a:lnTo>
                  <a:pt x="381000" y="121920"/>
                </a:lnTo>
                <a:lnTo>
                  <a:pt x="396240" y="121920"/>
                </a:lnTo>
                <a:lnTo>
                  <a:pt x="411480" y="114300"/>
                </a:lnTo>
                <a:lnTo>
                  <a:pt x="426720" y="106680"/>
                </a:lnTo>
                <a:lnTo>
                  <a:pt x="441960" y="106680"/>
                </a:lnTo>
                <a:lnTo>
                  <a:pt x="457200" y="99060"/>
                </a:lnTo>
                <a:lnTo>
                  <a:pt x="480060" y="91440"/>
                </a:lnTo>
                <a:lnTo>
                  <a:pt x="487680" y="83820"/>
                </a:lnTo>
                <a:lnTo>
                  <a:pt x="502920" y="68580"/>
                </a:lnTo>
                <a:lnTo>
                  <a:pt x="518160" y="60960"/>
                </a:lnTo>
                <a:lnTo>
                  <a:pt x="525780" y="53340"/>
                </a:lnTo>
                <a:lnTo>
                  <a:pt x="533400" y="45720"/>
                </a:lnTo>
                <a:lnTo>
                  <a:pt x="548640" y="38100"/>
                </a:lnTo>
                <a:lnTo>
                  <a:pt x="563880" y="30480"/>
                </a:lnTo>
                <a:lnTo>
                  <a:pt x="56388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4" name="Freeform 5223"/>
          <p:cNvSpPr/>
          <p:nvPr/>
        </p:nvSpPr>
        <p:spPr>
          <a:xfrm>
            <a:off x="1546860" y="5448300"/>
            <a:ext cx="556261" cy="144781"/>
          </a:xfrm>
          <a:custGeom>
            <a:avLst/>
            <a:gdLst/>
            <a:ahLst/>
            <a:cxnLst/>
            <a:rect l="0" t="0" r="0" b="0"/>
            <a:pathLst>
              <a:path w="556261" h="144781">
                <a:moveTo>
                  <a:pt x="0" y="76200"/>
                </a:move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7620" y="68580"/>
                </a:lnTo>
                <a:lnTo>
                  <a:pt x="7620" y="68580"/>
                </a:lnTo>
                <a:lnTo>
                  <a:pt x="15240" y="68580"/>
                </a:lnTo>
                <a:lnTo>
                  <a:pt x="22860" y="60960"/>
                </a:lnTo>
                <a:lnTo>
                  <a:pt x="30480" y="60960"/>
                </a:lnTo>
                <a:lnTo>
                  <a:pt x="45720" y="60960"/>
                </a:lnTo>
                <a:lnTo>
                  <a:pt x="53340" y="53340"/>
                </a:lnTo>
                <a:lnTo>
                  <a:pt x="60960" y="53340"/>
                </a:lnTo>
                <a:lnTo>
                  <a:pt x="68580" y="53340"/>
                </a:lnTo>
                <a:lnTo>
                  <a:pt x="83820" y="45720"/>
                </a:lnTo>
                <a:lnTo>
                  <a:pt x="91440" y="45720"/>
                </a:lnTo>
                <a:lnTo>
                  <a:pt x="106680" y="45720"/>
                </a:lnTo>
                <a:lnTo>
                  <a:pt x="114300" y="38100"/>
                </a:lnTo>
                <a:lnTo>
                  <a:pt x="121920" y="38100"/>
                </a:lnTo>
                <a:lnTo>
                  <a:pt x="137160" y="38100"/>
                </a:lnTo>
                <a:lnTo>
                  <a:pt x="144780" y="38100"/>
                </a:lnTo>
                <a:lnTo>
                  <a:pt x="152400" y="45720"/>
                </a:lnTo>
                <a:lnTo>
                  <a:pt x="152400" y="45720"/>
                </a:lnTo>
                <a:lnTo>
                  <a:pt x="160020" y="53340"/>
                </a:lnTo>
                <a:lnTo>
                  <a:pt x="167640" y="53340"/>
                </a:lnTo>
                <a:lnTo>
                  <a:pt x="167640" y="60960"/>
                </a:lnTo>
                <a:lnTo>
                  <a:pt x="175260" y="60960"/>
                </a:lnTo>
                <a:lnTo>
                  <a:pt x="175260" y="68580"/>
                </a:lnTo>
                <a:lnTo>
                  <a:pt x="175260" y="76200"/>
                </a:lnTo>
                <a:lnTo>
                  <a:pt x="182880" y="91440"/>
                </a:lnTo>
                <a:lnTo>
                  <a:pt x="190500" y="99060"/>
                </a:lnTo>
                <a:lnTo>
                  <a:pt x="190500" y="106680"/>
                </a:lnTo>
                <a:lnTo>
                  <a:pt x="198120" y="121920"/>
                </a:lnTo>
                <a:lnTo>
                  <a:pt x="205740" y="129540"/>
                </a:lnTo>
                <a:lnTo>
                  <a:pt x="213360" y="137160"/>
                </a:lnTo>
                <a:lnTo>
                  <a:pt x="220980" y="137160"/>
                </a:lnTo>
                <a:lnTo>
                  <a:pt x="228600" y="144780"/>
                </a:lnTo>
                <a:lnTo>
                  <a:pt x="243840" y="144780"/>
                </a:lnTo>
                <a:lnTo>
                  <a:pt x="251460" y="144780"/>
                </a:lnTo>
                <a:lnTo>
                  <a:pt x="266700" y="144780"/>
                </a:lnTo>
                <a:lnTo>
                  <a:pt x="281940" y="144780"/>
                </a:lnTo>
                <a:lnTo>
                  <a:pt x="297180" y="137160"/>
                </a:lnTo>
                <a:lnTo>
                  <a:pt x="312420" y="129540"/>
                </a:lnTo>
                <a:lnTo>
                  <a:pt x="335280" y="121920"/>
                </a:lnTo>
                <a:lnTo>
                  <a:pt x="350520" y="114300"/>
                </a:lnTo>
                <a:lnTo>
                  <a:pt x="373380" y="99060"/>
                </a:lnTo>
                <a:lnTo>
                  <a:pt x="396240" y="91440"/>
                </a:lnTo>
                <a:lnTo>
                  <a:pt x="411480" y="76200"/>
                </a:lnTo>
                <a:lnTo>
                  <a:pt x="434340" y="68580"/>
                </a:lnTo>
                <a:lnTo>
                  <a:pt x="449580" y="53340"/>
                </a:lnTo>
                <a:lnTo>
                  <a:pt x="472440" y="45720"/>
                </a:lnTo>
                <a:lnTo>
                  <a:pt x="487680" y="38100"/>
                </a:lnTo>
                <a:lnTo>
                  <a:pt x="502920" y="22860"/>
                </a:lnTo>
                <a:lnTo>
                  <a:pt x="518160" y="22860"/>
                </a:lnTo>
                <a:lnTo>
                  <a:pt x="533400" y="15240"/>
                </a:lnTo>
                <a:lnTo>
                  <a:pt x="556260" y="0"/>
                </a:lnTo>
                <a:lnTo>
                  <a:pt x="5562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5" name="Freeform 5224"/>
          <p:cNvSpPr/>
          <p:nvPr/>
        </p:nvSpPr>
        <p:spPr>
          <a:xfrm>
            <a:off x="2385060" y="5257800"/>
            <a:ext cx="45721" cy="251461"/>
          </a:xfrm>
          <a:custGeom>
            <a:avLst/>
            <a:gdLst/>
            <a:ahLst/>
            <a:cxnLst/>
            <a:rect l="0" t="0" r="0" b="0"/>
            <a:pathLst>
              <a:path w="45721" h="251461">
                <a:moveTo>
                  <a:pt x="30480" y="0"/>
                </a:moveTo>
                <a:lnTo>
                  <a:pt x="3048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45720" y="30480"/>
                </a:lnTo>
                <a:lnTo>
                  <a:pt x="45720" y="38100"/>
                </a:lnTo>
                <a:lnTo>
                  <a:pt x="38100" y="53340"/>
                </a:lnTo>
                <a:lnTo>
                  <a:pt x="38100" y="60960"/>
                </a:lnTo>
                <a:lnTo>
                  <a:pt x="30480" y="76200"/>
                </a:lnTo>
                <a:lnTo>
                  <a:pt x="22860" y="91440"/>
                </a:lnTo>
                <a:lnTo>
                  <a:pt x="22860" y="106680"/>
                </a:lnTo>
                <a:lnTo>
                  <a:pt x="15240" y="121920"/>
                </a:lnTo>
                <a:lnTo>
                  <a:pt x="7620" y="144780"/>
                </a:lnTo>
                <a:lnTo>
                  <a:pt x="7620" y="160020"/>
                </a:lnTo>
                <a:lnTo>
                  <a:pt x="0" y="175260"/>
                </a:lnTo>
                <a:lnTo>
                  <a:pt x="0" y="190500"/>
                </a:lnTo>
                <a:lnTo>
                  <a:pt x="0" y="205740"/>
                </a:lnTo>
                <a:lnTo>
                  <a:pt x="0" y="220980"/>
                </a:lnTo>
                <a:lnTo>
                  <a:pt x="0" y="228600"/>
                </a:lnTo>
                <a:lnTo>
                  <a:pt x="0" y="236220"/>
                </a:lnTo>
                <a:lnTo>
                  <a:pt x="0" y="243840"/>
                </a:lnTo>
                <a:lnTo>
                  <a:pt x="7620" y="243840"/>
                </a:lnTo>
                <a:lnTo>
                  <a:pt x="15240" y="251460"/>
                </a:lnTo>
                <a:lnTo>
                  <a:pt x="15240" y="2514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6" name="Freeform 5225"/>
          <p:cNvSpPr/>
          <p:nvPr/>
        </p:nvSpPr>
        <p:spPr>
          <a:xfrm>
            <a:off x="2560320" y="5219700"/>
            <a:ext cx="53341" cy="327661"/>
          </a:xfrm>
          <a:custGeom>
            <a:avLst/>
            <a:gdLst/>
            <a:ahLst/>
            <a:cxnLst/>
            <a:rect l="0" t="0" r="0" b="0"/>
            <a:pathLst>
              <a:path w="53341" h="327661">
                <a:moveTo>
                  <a:pt x="53340" y="0"/>
                </a:move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30480"/>
                </a:lnTo>
                <a:lnTo>
                  <a:pt x="53340" y="38100"/>
                </a:lnTo>
                <a:lnTo>
                  <a:pt x="53340" y="53340"/>
                </a:lnTo>
                <a:lnTo>
                  <a:pt x="45720" y="68580"/>
                </a:lnTo>
                <a:lnTo>
                  <a:pt x="45720" y="83820"/>
                </a:lnTo>
                <a:lnTo>
                  <a:pt x="38100" y="106680"/>
                </a:lnTo>
                <a:lnTo>
                  <a:pt x="38100" y="121920"/>
                </a:lnTo>
                <a:lnTo>
                  <a:pt x="30480" y="144780"/>
                </a:lnTo>
                <a:lnTo>
                  <a:pt x="30480" y="167640"/>
                </a:lnTo>
                <a:lnTo>
                  <a:pt x="22860" y="190500"/>
                </a:lnTo>
                <a:lnTo>
                  <a:pt x="22860" y="213360"/>
                </a:lnTo>
                <a:lnTo>
                  <a:pt x="15240" y="228600"/>
                </a:lnTo>
                <a:lnTo>
                  <a:pt x="15240" y="251460"/>
                </a:lnTo>
                <a:lnTo>
                  <a:pt x="7620" y="266700"/>
                </a:lnTo>
                <a:lnTo>
                  <a:pt x="7620" y="281940"/>
                </a:lnTo>
                <a:lnTo>
                  <a:pt x="0" y="297180"/>
                </a:lnTo>
                <a:lnTo>
                  <a:pt x="0" y="312420"/>
                </a:lnTo>
                <a:lnTo>
                  <a:pt x="0" y="327660"/>
                </a:lnTo>
                <a:lnTo>
                  <a:pt x="0" y="3276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7" name="Freeform 5226"/>
          <p:cNvSpPr/>
          <p:nvPr/>
        </p:nvSpPr>
        <p:spPr>
          <a:xfrm>
            <a:off x="2712720" y="5227320"/>
            <a:ext cx="182881" cy="274321"/>
          </a:xfrm>
          <a:custGeom>
            <a:avLst/>
            <a:gdLst/>
            <a:ahLst/>
            <a:cxnLst/>
            <a:rect l="0" t="0" r="0" b="0"/>
            <a:pathLst>
              <a:path w="182881" h="274321">
                <a:moveTo>
                  <a:pt x="121920" y="0"/>
                </a:moveTo>
                <a:lnTo>
                  <a:pt x="121920" y="0"/>
                </a:lnTo>
                <a:lnTo>
                  <a:pt x="114300" y="0"/>
                </a:lnTo>
                <a:lnTo>
                  <a:pt x="114300" y="7620"/>
                </a:lnTo>
                <a:lnTo>
                  <a:pt x="106680" y="15240"/>
                </a:lnTo>
                <a:lnTo>
                  <a:pt x="99060" y="22860"/>
                </a:lnTo>
                <a:lnTo>
                  <a:pt x="91440" y="30480"/>
                </a:lnTo>
                <a:lnTo>
                  <a:pt x="76200" y="38100"/>
                </a:lnTo>
                <a:lnTo>
                  <a:pt x="68580" y="53340"/>
                </a:lnTo>
                <a:lnTo>
                  <a:pt x="53340" y="68580"/>
                </a:lnTo>
                <a:lnTo>
                  <a:pt x="45720" y="83820"/>
                </a:lnTo>
                <a:lnTo>
                  <a:pt x="30480" y="99060"/>
                </a:lnTo>
                <a:lnTo>
                  <a:pt x="22860" y="114300"/>
                </a:lnTo>
                <a:lnTo>
                  <a:pt x="15240" y="137160"/>
                </a:lnTo>
                <a:lnTo>
                  <a:pt x="7620" y="152400"/>
                </a:lnTo>
                <a:lnTo>
                  <a:pt x="7620" y="175260"/>
                </a:lnTo>
                <a:lnTo>
                  <a:pt x="0" y="190500"/>
                </a:lnTo>
                <a:lnTo>
                  <a:pt x="0" y="213360"/>
                </a:lnTo>
                <a:lnTo>
                  <a:pt x="7620" y="228600"/>
                </a:lnTo>
                <a:lnTo>
                  <a:pt x="7620" y="243840"/>
                </a:lnTo>
                <a:lnTo>
                  <a:pt x="15240" y="259080"/>
                </a:lnTo>
                <a:lnTo>
                  <a:pt x="30480" y="266700"/>
                </a:lnTo>
                <a:lnTo>
                  <a:pt x="38100" y="274320"/>
                </a:lnTo>
                <a:lnTo>
                  <a:pt x="53340" y="274320"/>
                </a:lnTo>
                <a:lnTo>
                  <a:pt x="68580" y="274320"/>
                </a:lnTo>
                <a:lnTo>
                  <a:pt x="83820" y="274320"/>
                </a:lnTo>
                <a:lnTo>
                  <a:pt x="99060" y="266700"/>
                </a:lnTo>
                <a:lnTo>
                  <a:pt x="121920" y="259080"/>
                </a:lnTo>
                <a:lnTo>
                  <a:pt x="137160" y="243840"/>
                </a:lnTo>
                <a:lnTo>
                  <a:pt x="152400" y="228600"/>
                </a:lnTo>
                <a:lnTo>
                  <a:pt x="167640" y="213360"/>
                </a:lnTo>
                <a:lnTo>
                  <a:pt x="175260" y="198120"/>
                </a:lnTo>
                <a:lnTo>
                  <a:pt x="182880" y="175260"/>
                </a:lnTo>
                <a:lnTo>
                  <a:pt x="182880" y="152400"/>
                </a:lnTo>
                <a:lnTo>
                  <a:pt x="182880" y="137160"/>
                </a:lnTo>
                <a:lnTo>
                  <a:pt x="182880" y="114300"/>
                </a:lnTo>
                <a:lnTo>
                  <a:pt x="182880" y="99060"/>
                </a:lnTo>
                <a:lnTo>
                  <a:pt x="175260" y="76200"/>
                </a:lnTo>
                <a:lnTo>
                  <a:pt x="167640" y="60960"/>
                </a:lnTo>
                <a:lnTo>
                  <a:pt x="160020" y="53340"/>
                </a:lnTo>
                <a:lnTo>
                  <a:pt x="152400" y="45720"/>
                </a:lnTo>
                <a:lnTo>
                  <a:pt x="144780" y="38100"/>
                </a:lnTo>
                <a:lnTo>
                  <a:pt x="129540" y="30480"/>
                </a:lnTo>
                <a:lnTo>
                  <a:pt x="121920" y="30480"/>
                </a:lnTo>
                <a:lnTo>
                  <a:pt x="121920" y="30480"/>
                </a:lnTo>
                <a:lnTo>
                  <a:pt x="114300" y="38100"/>
                </a:lnTo>
                <a:lnTo>
                  <a:pt x="114300" y="38100"/>
                </a:lnTo>
                <a:lnTo>
                  <a:pt x="106680" y="45720"/>
                </a:lnTo>
                <a:lnTo>
                  <a:pt x="106680" y="60960"/>
                </a:lnTo>
                <a:lnTo>
                  <a:pt x="106680" y="68580"/>
                </a:lnTo>
                <a:lnTo>
                  <a:pt x="106680" y="83820"/>
                </a:lnTo>
                <a:lnTo>
                  <a:pt x="106680" y="838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8" name="Freeform 5227"/>
          <p:cNvSpPr/>
          <p:nvPr/>
        </p:nvSpPr>
        <p:spPr>
          <a:xfrm>
            <a:off x="2987040" y="5463540"/>
            <a:ext cx="1" cy="7621"/>
          </a:xfrm>
          <a:custGeom>
            <a:avLst/>
            <a:gdLst/>
            <a:ahLst/>
            <a:cxnLst/>
            <a:rect l="0" t="0" r="0" b="0"/>
            <a:pathLst>
              <a:path w="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9" name="Freeform 5228"/>
          <p:cNvSpPr/>
          <p:nvPr/>
        </p:nvSpPr>
        <p:spPr>
          <a:xfrm>
            <a:off x="3169920" y="5234940"/>
            <a:ext cx="53341" cy="281941"/>
          </a:xfrm>
          <a:custGeom>
            <a:avLst/>
            <a:gdLst/>
            <a:ahLst/>
            <a:cxnLst/>
            <a:rect l="0" t="0" r="0" b="0"/>
            <a:pathLst>
              <a:path w="53341" h="281941">
                <a:moveTo>
                  <a:pt x="53340" y="0"/>
                </a:moveTo>
                <a:lnTo>
                  <a:pt x="53340" y="0"/>
                </a:lnTo>
                <a:lnTo>
                  <a:pt x="5334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45720" y="38100"/>
                </a:lnTo>
                <a:lnTo>
                  <a:pt x="38100" y="45720"/>
                </a:lnTo>
                <a:lnTo>
                  <a:pt x="38100" y="60960"/>
                </a:lnTo>
                <a:lnTo>
                  <a:pt x="30480" y="76200"/>
                </a:lnTo>
                <a:lnTo>
                  <a:pt x="30480" y="99060"/>
                </a:lnTo>
                <a:lnTo>
                  <a:pt x="30480" y="114300"/>
                </a:lnTo>
                <a:lnTo>
                  <a:pt x="22860" y="129540"/>
                </a:lnTo>
                <a:lnTo>
                  <a:pt x="15240" y="152400"/>
                </a:lnTo>
                <a:lnTo>
                  <a:pt x="15240" y="167640"/>
                </a:lnTo>
                <a:lnTo>
                  <a:pt x="15240" y="190500"/>
                </a:lnTo>
                <a:lnTo>
                  <a:pt x="7620" y="213360"/>
                </a:lnTo>
                <a:lnTo>
                  <a:pt x="7620" y="228600"/>
                </a:lnTo>
                <a:lnTo>
                  <a:pt x="7620" y="243840"/>
                </a:lnTo>
                <a:lnTo>
                  <a:pt x="0" y="259080"/>
                </a:lnTo>
                <a:lnTo>
                  <a:pt x="0" y="281940"/>
                </a:lnTo>
                <a:lnTo>
                  <a:pt x="0" y="2819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0" name="Freeform 5229"/>
          <p:cNvSpPr/>
          <p:nvPr/>
        </p:nvSpPr>
        <p:spPr>
          <a:xfrm>
            <a:off x="2956560" y="5455920"/>
            <a:ext cx="68581" cy="30481"/>
          </a:xfrm>
          <a:custGeom>
            <a:avLst/>
            <a:gdLst/>
            <a:ahLst/>
            <a:cxnLst/>
            <a:rect l="0" t="0" r="0" b="0"/>
            <a:pathLst>
              <a:path w="68581" h="30481">
                <a:moveTo>
                  <a:pt x="30480" y="7620"/>
                </a:move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22860" y="22860"/>
                </a:lnTo>
                <a:lnTo>
                  <a:pt x="22860" y="22860"/>
                </a:lnTo>
                <a:lnTo>
                  <a:pt x="22860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15240"/>
                </a:lnTo>
                <a:lnTo>
                  <a:pt x="60960" y="22860"/>
                </a:lnTo>
                <a:lnTo>
                  <a:pt x="60960" y="22860"/>
                </a:lnTo>
                <a:lnTo>
                  <a:pt x="60960" y="22860"/>
                </a:lnTo>
                <a:lnTo>
                  <a:pt x="6096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45720" y="22860"/>
                </a:lnTo>
                <a:lnTo>
                  <a:pt x="38100" y="22860"/>
                </a:lnTo>
                <a:lnTo>
                  <a:pt x="30480" y="22860"/>
                </a:lnTo>
                <a:lnTo>
                  <a:pt x="22860" y="15240"/>
                </a:lnTo>
                <a:lnTo>
                  <a:pt x="2286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45720" y="22860"/>
                </a:lnTo>
                <a:lnTo>
                  <a:pt x="53340" y="22860"/>
                </a:lnTo>
                <a:lnTo>
                  <a:pt x="60960" y="22860"/>
                </a:lnTo>
                <a:lnTo>
                  <a:pt x="60960" y="22860"/>
                </a:lnTo>
                <a:lnTo>
                  <a:pt x="68580" y="30480"/>
                </a:lnTo>
                <a:lnTo>
                  <a:pt x="68580" y="30480"/>
                </a:lnTo>
                <a:lnTo>
                  <a:pt x="68580" y="30480"/>
                </a:lnTo>
                <a:lnTo>
                  <a:pt x="68580" y="30480"/>
                </a:lnTo>
                <a:lnTo>
                  <a:pt x="68580" y="30480"/>
                </a:lnTo>
                <a:lnTo>
                  <a:pt x="68580" y="3048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1" name="Freeform 5230"/>
          <p:cNvSpPr/>
          <p:nvPr/>
        </p:nvSpPr>
        <p:spPr>
          <a:xfrm>
            <a:off x="3413760" y="5402580"/>
            <a:ext cx="541021" cy="152401"/>
          </a:xfrm>
          <a:custGeom>
            <a:avLst/>
            <a:gdLst/>
            <a:ahLst/>
            <a:cxnLst/>
            <a:rect l="0" t="0" r="0" b="0"/>
            <a:pathLst>
              <a:path w="541021" h="152401">
                <a:moveTo>
                  <a:pt x="83820" y="53340"/>
                </a:moveTo>
                <a:lnTo>
                  <a:pt x="83820" y="53340"/>
                </a:lnTo>
                <a:lnTo>
                  <a:pt x="91440" y="53340"/>
                </a:lnTo>
                <a:lnTo>
                  <a:pt x="91440" y="53340"/>
                </a:lnTo>
                <a:lnTo>
                  <a:pt x="91440" y="53340"/>
                </a:lnTo>
                <a:lnTo>
                  <a:pt x="99060" y="53340"/>
                </a:lnTo>
                <a:lnTo>
                  <a:pt x="99060" y="60960"/>
                </a:lnTo>
                <a:lnTo>
                  <a:pt x="99060" y="60960"/>
                </a:lnTo>
                <a:lnTo>
                  <a:pt x="106680" y="60960"/>
                </a:lnTo>
                <a:lnTo>
                  <a:pt x="106680" y="60960"/>
                </a:lnTo>
                <a:lnTo>
                  <a:pt x="106680" y="60960"/>
                </a:lnTo>
                <a:lnTo>
                  <a:pt x="106680" y="60960"/>
                </a:lnTo>
                <a:lnTo>
                  <a:pt x="106680" y="60960"/>
                </a:lnTo>
                <a:lnTo>
                  <a:pt x="106680" y="53340"/>
                </a:lnTo>
                <a:lnTo>
                  <a:pt x="106680" y="53340"/>
                </a:lnTo>
                <a:lnTo>
                  <a:pt x="106680" y="53340"/>
                </a:lnTo>
                <a:lnTo>
                  <a:pt x="106680" y="45720"/>
                </a:lnTo>
                <a:lnTo>
                  <a:pt x="106680" y="45720"/>
                </a:lnTo>
                <a:lnTo>
                  <a:pt x="106680" y="38100"/>
                </a:lnTo>
                <a:lnTo>
                  <a:pt x="106680" y="30480"/>
                </a:lnTo>
                <a:lnTo>
                  <a:pt x="106680" y="30480"/>
                </a:lnTo>
                <a:lnTo>
                  <a:pt x="99060" y="22860"/>
                </a:lnTo>
                <a:lnTo>
                  <a:pt x="99060" y="15240"/>
                </a:lnTo>
                <a:lnTo>
                  <a:pt x="91440" y="15240"/>
                </a:lnTo>
                <a:lnTo>
                  <a:pt x="83820" y="7620"/>
                </a:lnTo>
                <a:lnTo>
                  <a:pt x="76200" y="7620"/>
                </a:lnTo>
                <a:lnTo>
                  <a:pt x="68580" y="0"/>
                </a:lnTo>
                <a:lnTo>
                  <a:pt x="60960" y="0"/>
                </a:lnTo>
                <a:lnTo>
                  <a:pt x="53340" y="0"/>
                </a:lnTo>
                <a:lnTo>
                  <a:pt x="45720" y="0"/>
                </a:lnTo>
                <a:lnTo>
                  <a:pt x="38100" y="0"/>
                </a:lnTo>
                <a:lnTo>
                  <a:pt x="30480" y="7620"/>
                </a:lnTo>
                <a:lnTo>
                  <a:pt x="22860" y="15240"/>
                </a:lnTo>
                <a:lnTo>
                  <a:pt x="1524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0" y="45720"/>
                </a:lnTo>
                <a:lnTo>
                  <a:pt x="0" y="60960"/>
                </a:lnTo>
                <a:lnTo>
                  <a:pt x="0" y="68580"/>
                </a:lnTo>
                <a:lnTo>
                  <a:pt x="0" y="83820"/>
                </a:lnTo>
                <a:lnTo>
                  <a:pt x="7620" y="91440"/>
                </a:lnTo>
                <a:lnTo>
                  <a:pt x="15240" y="106680"/>
                </a:lnTo>
                <a:lnTo>
                  <a:pt x="15240" y="114300"/>
                </a:lnTo>
                <a:lnTo>
                  <a:pt x="22860" y="129540"/>
                </a:lnTo>
                <a:lnTo>
                  <a:pt x="38100" y="137160"/>
                </a:lnTo>
                <a:lnTo>
                  <a:pt x="45720" y="144780"/>
                </a:lnTo>
                <a:lnTo>
                  <a:pt x="60960" y="152400"/>
                </a:lnTo>
                <a:lnTo>
                  <a:pt x="68580" y="152400"/>
                </a:lnTo>
                <a:lnTo>
                  <a:pt x="83820" y="152400"/>
                </a:lnTo>
                <a:lnTo>
                  <a:pt x="91440" y="152400"/>
                </a:lnTo>
                <a:lnTo>
                  <a:pt x="106680" y="144780"/>
                </a:lnTo>
                <a:lnTo>
                  <a:pt x="114300" y="137160"/>
                </a:lnTo>
                <a:lnTo>
                  <a:pt x="121920" y="129540"/>
                </a:lnTo>
                <a:lnTo>
                  <a:pt x="137160" y="121920"/>
                </a:lnTo>
                <a:lnTo>
                  <a:pt x="144780" y="114300"/>
                </a:lnTo>
                <a:lnTo>
                  <a:pt x="152400" y="99060"/>
                </a:lnTo>
                <a:lnTo>
                  <a:pt x="160020" y="91440"/>
                </a:lnTo>
                <a:lnTo>
                  <a:pt x="160020" y="76200"/>
                </a:lnTo>
                <a:lnTo>
                  <a:pt x="167640" y="68580"/>
                </a:lnTo>
                <a:lnTo>
                  <a:pt x="175260" y="60960"/>
                </a:lnTo>
                <a:lnTo>
                  <a:pt x="182880" y="53340"/>
                </a:lnTo>
                <a:lnTo>
                  <a:pt x="182880" y="45720"/>
                </a:lnTo>
                <a:lnTo>
                  <a:pt x="190500" y="38100"/>
                </a:lnTo>
                <a:lnTo>
                  <a:pt x="190500" y="30480"/>
                </a:lnTo>
                <a:lnTo>
                  <a:pt x="198120" y="30480"/>
                </a:lnTo>
                <a:lnTo>
                  <a:pt x="198120" y="30480"/>
                </a:lnTo>
                <a:lnTo>
                  <a:pt x="198120" y="30480"/>
                </a:lnTo>
                <a:lnTo>
                  <a:pt x="205740" y="30480"/>
                </a:lnTo>
                <a:lnTo>
                  <a:pt x="205740" y="38100"/>
                </a:lnTo>
                <a:lnTo>
                  <a:pt x="213360" y="38100"/>
                </a:lnTo>
                <a:lnTo>
                  <a:pt x="213360" y="45720"/>
                </a:lnTo>
                <a:lnTo>
                  <a:pt x="213360" y="53340"/>
                </a:lnTo>
                <a:lnTo>
                  <a:pt x="220980" y="60960"/>
                </a:lnTo>
                <a:lnTo>
                  <a:pt x="228600" y="68580"/>
                </a:lnTo>
                <a:lnTo>
                  <a:pt x="228600" y="83820"/>
                </a:lnTo>
                <a:lnTo>
                  <a:pt x="228600" y="91440"/>
                </a:lnTo>
                <a:lnTo>
                  <a:pt x="236220" y="99060"/>
                </a:lnTo>
                <a:lnTo>
                  <a:pt x="236220" y="106680"/>
                </a:lnTo>
                <a:lnTo>
                  <a:pt x="243840" y="121920"/>
                </a:lnTo>
                <a:lnTo>
                  <a:pt x="243840" y="121920"/>
                </a:lnTo>
                <a:lnTo>
                  <a:pt x="243840" y="129540"/>
                </a:lnTo>
                <a:lnTo>
                  <a:pt x="251460" y="137160"/>
                </a:lnTo>
                <a:lnTo>
                  <a:pt x="251460" y="137160"/>
                </a:lnTo>
                <a:lnTo>
                  <a:pt x="251460" y="137160"/>
                </a:lnTo>
                <a:lnTo>
                  <a:pt x="251460" y="137160"/>
                </a:lnTo>
                <a:lnTo>
                  <a:pt x="259080" y="129540"/>
                </a:lnTo>
                <a:lnTo>
                  <a:pt x="259080" y="121920"/>
                </a:lnTo>
                <a:lnTo>
                  <a:pt x="266700" y="114300"/>
                </a:lnTo>
                <a:lnTo>
                  <a:pt x="266700" y="106680"/>
                </a:lnTo>
                <a:lnTo>
                  <a:pt x="274320" y="99060"/>
                </a:lnTo>
                <a:lnTo>
                  <a:pt x="281940" y="91440"/>
                </a:lnTo>
                <a:lnTo>
                  <a:pt x="289560" y="83820"/>
                </a:lnTo>
                <a:lnTo>
                  <a:pt x="289560" y="76200"/>
                </a:lnTo>
                <a:lnTo>
                  <a:pt x="297180" y="68580"/>
                </a:lnTo>
                <a:lnTo>
                  <a:pt x="304800" y="60960"/>
                </a:lnTo>
                <a:lnTo>
                  <a:pt x="312420" y="60960"/>
                </a:lnTo>
                <a:lnTo>
                  <a:pt x="312420" y="53340"/>
                </a:lnTo>
                <a:lnTo>
                  <a:pt x="320040" y="53340"/>
                </a:lnTo>
                <a:lnTo>
                  <a:pt x="320040" y="53340"/>
                </a:lnTo>
                <a:lnTo>
                  <a:pt x="327660" y="60960"/>
                </a:lnTo>
                <a:lnTo>
                  <a:pt x="335280" y="60960"/>
                </a:lnTo>
                <a:lnTo>
                  <a:pt x="335280" y="68580"/>
                </a:lnTo>
                <a:lnTo>
                  <a:pt x="342900" y="68580"/>
                </a:lnTo>
                <a:lnTo>
                  <a:pt x="342900" y="76200"/>
                </a:lnTo>
                <a:lnTo>
                  <a:pt x="350520" y="83820"/>
                </a:lnTo>
                <a:lnTo>
                  <a:pt x="350520" y="91440"/>
                </a:lnTo>
                <a:lnTo>
                  <a:pt x="358140" y="99060"/>
                </a:lnTo>
                <a:lnTo>
                  <a:pt x="358140" y="106680"/>
                </a:lnTo>
                <a:lnTo>
                  <a:pt x="358140" y="106680"/>
                </a:lnTo>
                <a:lnTo>
                  <a:pt x="365760" y="114300"/>
                </a:lnTo>
                <a:lnTo>
                  <a:pt x="365760" y="121920"/>
                </a:lnTo>
                <a:lnTo>
                  <a:pt x="365760" y="121920"/>
                </a:lnTo>
                <a:lnTo>
                  <a:pt x="365760" y="121920"/>
                </a:lnTo>
                <a:lnTo>
                  <a:pt x="373380" y="114300"/>
                </a:lnTo>
                <a:lnTo>
                  <a:pt x="381000" y="114300"/>
                </a:lnTo>
                <a:lnTo>
                  <a:pt x="381000" y="106680"/>
                </a:lnTo>
                <a:lnTo>
                  <a:pt x="388620" y="99060"/>
                </a:lnTo>
                <a:lnTo>
                  <a:pt x="388620" y="91440"/>
                </a:lnTo>
                <a:lnTo>
                  <a:pt x="396240" y="83820"/>
                </a:lnTo>
                <a:lnTo>
                  <a:pt x="396240" y="76200"/>
                </a:lnTo>
                <a:lnTo>
                  <a:pt x="403860" y="68580"/>
                </a:lnTo>
                <a:lnTo>
                  <a:pt x="411480" y="60960"/>
                </a:lnTo>
                <a:lnTo>
                  <a:pt x="411480" y="53340"/>
                </a:lnTo>
                <a:lnTo>
                  <a:pt x="419100" y="45720"/>
                </a:lnTo>
                <a:lnTo>
                  <a:pt x="426720" y="45720"/>
                </a:lnTo>
                <a:lnTo>
                  <a:pt x="426720" y="45720"/>
                </a:lnTo>
                <a:lnTo>
                  <a:pt x="434340" y="45720"/>
                </a:lnTo>
                <a:lnTo>
                  <a:pt x="441960" y="45720"/>
                </a:lnTo>
                <a:lnTo>
                  <a:pt x="441960" y="53340"/>
                </a:lnTo>
                <a:lnTo>
                  <a:pt x="449580" y="53340"/>
                </a:lnTo>
                <a:lnTo>
                  <a:pt x="457200" y="60960"/>
                </a:lnTo>
                <a:lnTo>
                  <a:pt x="464820" y="68580"/>
                </a:lnTo>
                <a:lnTo>
                  <a:pt x="472440" y="83820"/>
                </a:lnTo>
                <a:lnTo>
                  <a:pt x="487680" y="91440"/>
                </a:lnTo>
                <a:lnTo>
                  <a:pt x="495300" y="99060"/>
                </a:lnTo>
                <a:lnTo>
                  <a:pt x="502920" y="106680"/>
                </a:lnTo>
                <a:lnTo>
                  <a:pt x="518160" y="114300"/>
                </a:lnTo>
                <a:lnTo>
                  <a:pt x="525780" y="121920"/>
                </a:lnTo>
                <a:lnTo>
                  <a:pt x="541020" y="129540"/>
                </a:lnTo>
                <a:lnTo>
                  <a:pt x="54102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2" name="Freeform 5231"/>
          <p:cNvSpPr/>
          <p:nvPr/>
        </p:nvSpPr>
        <p:spPr>
          <a:xfrm>
            <a:off x="3848100" y="5212080"/>
            <a:ext cx="213361" cy="205741"/>
          </a:xfrm>
          <a:custGeom>
            <a:avLst/>
            <a:gdLst/>
            <a:ahLst/>
            <a:cxnLst/>
            <a:rect l="0" t="0" r="0" b="0"/>
            <a:pathLst>
              <a:path w="213361" h="205741">
                <a:moveTo>
                  <a:pt x="7620" y="60960"/>
                </a:moveTo>
                <a:lnTo>
                  <a:pt x="0" y="53340"/>
                </a:lnTo>
                <a:lnTo>
                  <a:pt x="0" y="38100"/>
                </a:lnTo>
                <a:lnTo>
                  <a:pt x="0" y="30480"/>
                </a:lnTo>
                <a:lnTo>
                  <a:pt x="0" y="22860"/>
                </a:ln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7620"/>
                </a:lnTo>
                <a:lnTo>
                  <a:pt x="68580" y="7620"/>
                </a:lnTo>
                <a:lnTo>
                  <a:pt x="76200" y="15240"/>
                </a:lnTo>
                <a:lnTo>
                  <a:pt x="91440" y="22860"/>
                </a:lnTo>
                <a:lnTo>
                  <a:pt x="99060" y="30480"/>
                </a:lnTo>
                <a:lnTo>
                  <a:pt x="106680" y="38100"/>
                </a:lnTo>
                <a:lnTo>
                  <a:pt x="114300" y="45720"/>
                </a:lnTo>
                <a:lnTo>
                  <a:pt x="114300" y="53340"/>
                </a:lnTo>
                <a:lnTo>
                  <a:pt x="114300" y="60960"/>
                </a:lnTo>
                <a:lnTo>
                  <a:pt x="114300" y="68580"/>
                </a:lnTo>
                <a:lnTo>
                  <a:pt x="114300" y="76200"/>
                </a:lnTo>
                <a:lnTo>
                  <a:pt x="106680" y="91440"/>
                </a:lnTo>
                <a:lnTo>
                  <a:pt x="106680" y="99060"/>
                </a:lnTo>
                <a:lnTo>
                  <a:pt x="99060" y="106680"/>
                </a:lnTo>
                <a:lnTo>
                  <a:pt x="91440" y="114300"/>
                </a:lnTo>
                <a:lnTo>
                  <a:pt x="83820" y="121920"/>
                </a:lnTo>
                <a:lnTo>
                  <a:pt x="76200" y="129540"/>
                </a:lnTo>
                <a:lnTo>
                  <a:pt x="68580" y="137160"/>
                </a:lnTo>
                <a:lnTo>
                  <a:pt x="68580" y="144780"/>
                </a:lnTo>
                <a:lnTo>
                  <a:pt x="60960" y="152400"/>
                </a:lnTo>
                <a:lnTo>
                  <a:pt x="53340" y="152400"/>
                </a:lnTo>
                <a:lnTo>
                  <a:pt x="53340" y="160020"/>
                </a:lnTo>
                <a:lnTo>
                  <a:pt x="53340" y="167640"/>
                </a:lnTo>
                <a:lnTo>
                  <a:pt x="53340" y="175260"/>
                </a:lnTo>
                <a:lnTo>
                  <a:pt x="53340" y="175260"/>
                </a:lnTo>
                <a:lnTo>
                  <a:pt x="60960" y="182880"/>
                </a:lnTo>
                <a:lnTo>
                  <a:pt x="60960" y="182880"/>
                </a:lnTo>
                <a:lnTo>
                  <a:pt x="76200" y="190500"/>
                </a:lnTo>
                <a:lnTo>
                  <a:pt x="91440" y="190500"/>
                </a:lnTo>
                <a:lnTo>
                  <a:pt x="99060" y="198120"/>
                </a:lnTo>
                <a:lnTo>
                  <a:pt x="114300" y="198120"/>
                </a:lnTo>
                <a:lnTo>
                  <a:pt x="121920" y="198120"/>
                </a:lnTo>
                <a:lnTo>
                  <a:pt x="144780" y="198120"/>
                </a:lnTo>
                <a:lnTo>
                  <a:pt x="160020" y="205740"/>
                </a:lnTo>
                <a:lnTo>
                  <a:pt x="175260" y="205740"/>
                </a:lnTo>
                <a:lnTo>
                  <a:pt x="190500" y="205740"/>
                </a:lnTo>
                <a:lnTo>
                  <a:pt x="213360" y="205740"/>
                </a:lnTo>
                <a:lnTo>
                  <a:pt x="213360" y="2057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228600" y="838200"/>
            <a:ext cx="396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Regular octagon:</a:t>
            </a:r>
            <a:br>
              <a:rPr lang="en-US" sz="2400" b="1">
                <a:latin typeface="Times New Roman" pitchFamily="-106" charset="0"/>
              </a:rPr>
            </a:br>
            <a:r>
              <a:rPr lang="en-US" sz="2400" b="1">
                <a:latin typeface="Times New Roman" pitchFamily="-106" charset="0"/>
              </a:rPr>
              <a:t>(Find perimeter and area)</a:t>
            </a:r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-106" charset="0"/>
                <a:cs typeface="Arial" charset="0"/>
              </a:rPr>
              <a:t>Areas of Regular Polygons</a:t>
            </a:r>
            <a:endParaRPr lang="en-US" sz="3600" b="1" i="1" baseline="30000">
              <a:solidFill>
                <a:srgbClr val="CCFFFF"/>
              </a:solidFill>
              <a:latin typeface="Times New Roman" pitchFamily="-106" charset="0"/>
              <a:cs typeface="Arial" charset="0"/>
            </a:endParaRPr>
          </a:p>
        </p:txBody>
      </p:sp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838200"/>
            <a:ext cx="23939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5867400" y="1828800"/>
            <a:ext cx="609600" cy="381000"/>
          </a:xfrm>
          <a:prstGeom prst="rect">
            <a:avLst/>
          </a:prstGeom>
          <a:solidFill>
            <a:srgbClr val="E4F2D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CCFFFF"/>
              </a:solidFill>
            </a:endParaRPr>
          </a:p>
        </p:txBody>
      </p:sp>
      <p:sp>
        <p:nvSpPr>
          <p:cNvPr id="2" name="Freeform 1"/>
          <p:cNvSpPr/>
          <p:nvPr/>
        </p:nvSpPr>
        <p:spPr>
          <a:xfrm>
            <a:off x="6591300" y="1059180"/>
            <a:ext cx="381001" cy="876301"/>
          </a:xfrm>
          <a:custGeom>
            <a:avLst/>
            <a:gdLst/>
            <a:ahLst/>
            <a:cxnLst/>
            <a:rect l="0" t="0" r="0" b="0"/>
            <a:pathLst>
              <a:path w="381001" h="876301">
                <a:moveTo>
                  <a:pt x="0" y="876300"/>
                </a:moveTo>
                <a:lnTo>
                  <a:pt x="0" y="876300"/>
                </a:lnTo>
                <a:lnTo>
                  <a:pt x="7620" y="876300"/>
                </a:lnTo>
                <a:lnTo>
                  <a:pt x="7620" y="868680"/>
                </a:lnTo>
                <a:lnTo>
                  <a:pt x="7620" y="868680"/>
                </a:lnTo>
                <a:lnTo>
                  <a:pt x="15240" y="868680"/>
                </a:lnTo>
                <a:lnTo>
                  <a:pt x="15240" y="861060"/>
                </a:lnTo>
                <a:lnTo>
                  <a:pt x="15240" y="861060"/>
                </a:lnTo>
                <a:lnTo>
                  <a:pt x="15240" y="853440"/>
                </a:lnTo>
                <a:lnTo>
                  <a:pt x="22861" y="853440"/>
                </a:lnTo>
                <a:lnTo>
                  <a:pt x="22861" y="845820"/>
                </a:lnTo>
                <a:lnTo>
                  <a:pt x="22861" y="845820"/>
                </a:lnTo>
                <a:lnTo>
                  <a:pt x="22861" y="838200"/>
                </a:lnTo>
                <a:lnTo>
                  <a:pt x="30480" y="830580"/>
                </a:lnTo>
                <a:lnTo>
                  <a:pt x="30480" y="822960"/>
                </a:lnTo>
                <a:lnTo>
                  <a:pt x="38100" y="815340"/>
                </a:lnTo>
                <a:lnTo>
                  <a:pt x="38100" y="807720"/>
                </a:lnTo>
                <a:lnTo>
                  <a:pt x="45720" y="800100"/>
                </a:lnTo>
                <a:lnTo>
                  <a:pt x="45720" y="792480"/>
                </a:lnTo>
                <a:lnTo>
                  <a:pt x="53340" y="777240"/>
                </a:lnTo>
                <a:lnTo>
                  <a:pt x="60961" y="769620"/>
                </a:lnTo>
                <a:lnTo>
                  <a:pt x="60961" y="762000"/>
                </a:lnTo>
                <a:lnTo>
                  <a:pt x="68580" y="746760"/>
                </a:lnTo>
                <a:lnTo>
                  <a:pt x="76200" y="731520"/>
                </a:lnTo>
                <a:lnTo>
                  <a:pt x="76200" y="723900"/>
                </a:lnTo>
                <a:lnTo>
                  <a:pt x="83820" y="708660"/>
                </a:lnTo>
                <a:lnTo>
                  <a:pt x="91440" y="693420"/>
                </a:lnTo>
                <a:lnTo>
                  <a:pt x="99061" y="678180"/>
                </a:lnTo>
                <a:lnTo>
                  <a:pt x="106680" y="662940"/>
                </a:lnTo>
                <a:lnTo>
                  <a:pt x="114300" y="647700"/>
                </a:lnTo>
                <a:lnTo>
                  <a:pt x="121920" y="632460"/>
                </a:lnTo>
                <a:lnTo>
                  <a:pt x="129540" y="617220"/>
                </a:lnTo>
                <a:lnTo>
                  <a:pt x="137161" y="594360"/>
                </a:lnTo>
                <a:lnTo>
                  <a:pt x="144780" y="579120"/>
                </a:lnTo>
                <a:lnTo>
                  <a:pt x="152400" y="563880"/>
                </a:lnTo>
                <a:lnTo>
                  <a:pt x="160020" y="541020"/>
                </a:lnTo>
                <a:lnTo>
                  <a:pt x="175261" y="525780"/>
                </a:lnTo>
                <a:lnTo>
                  <a:pt x="182880" y="502920"/>
                </a:lnTo>
                <a:lnTo>
                  <a:pt x="190500" y="487680"/>
                </a:lnTo>
                <a:lnTo>
                  <a:pt x="198120" y="464820"/>
                </a:lnTo>
                <a:lnTo>
                  <a:pt x="205740" y="449580"/>
                </a:lnTo>
                <a:lnTo>
                  <a:pt x="213361" y="426720"/>
                </a:lnTo>
                <a:lnTo>
                  <a:pt x="220980" y="411480"/>
                </a:lnTo>
                <a:lnTo>
                  <a:pt x="228600" y="388620"/>
                </a:lnTo>
                <a:lnTo>
                  <a:pt x="236220" y="365760"/>
                </a:lnTo>
                <a:lnTo>
                  <a:pt x="243840" y="350520"/>
                </a:lnTo>
                <a:lnTo>
                  <a:pt x="243840" y="335280"/>
                </a:lnTo>
                <a:lnTo>
                  <a:pt x="251461" y="312420"/>
                </a:lnTo>
                <a:lnTo>
                  <a:pt x="259080" y="289560"/>
                </a:lnTo>
                <a:lnTo>
                  <a:pt x="259080" y="274320"/>
                </a:lnTo>
                <a:lnTo>
                  <a:pt x="266700" y="259080"/>
                </a:lnTo>
                <a:lnTo>
                  <a:pt x="274320" y="243840"/>
                </a:lnTo>
                <a:lnTo>
                  <a:pt x="274320" y="220980"/>
                </a:lnTo>
                <a:lnTo>
                  <a:pt x="281940" y="205740"/>
                </a:lnTo>
                <a:lnTo>
                  <a:pt x="289561" y="190500"/>
                </a:lnTo>
                <a:lnTo>
                  <a:pt x="289561" y="175260"/>
                </a:lnTo>
                <a:lnTo>
                  <a:pt x="297180" y="160020"/>
                </a:lnTo>
                <a:lnTo>
                  <a:pt x="304800" y="144780"/>
                </a:lnTo>
                <a:lnTo>
                  <a:pt x="304800" y="129540"/>
                </a:lnTo>
                <a:lnTo>
                  <a:pt x="312420" y="114300"/>
                </a:lnTo>
                <a:lnTo>
                  <a:pt x="320040" y="106680"/>
                </a:lnTo>
                <a:lnTo>
                  <a:pt x="320040" y="91440"/>
                </a:lnTo>
                <a:lnTo>
                  <a:pt x="327661" y="76200"/>
                </a:lnTo>
                <a:lnTo>
                  <a:pt x="335280" y="60960"/>
                </a:lnTo>
                <a:lnTo>
                  <a:pt x="342900" y="53340"/>
                </a:lnTo>
                <a:lnTo>
                  <a:pt x="350520" y="45720"/>
                </a:lnTo>
                <a:lnTo>
                  <a:pt x="358140" y="38100"/>
                </a:lnTo>
                <a:lnTo>
                  <a:pt x="358140" y="30480"/>
                </a:lnTo>
                <a:lnTo>
                  <a:pt x="365761" y="22860"/>
                </a:lnTo>
                <a:lnTo>
                  <a:pt x="365761" y="15240"/>
                </a:lnTo>
                <a:lnTo>
                  <a:pt x="373380" y="7620"/>
                </a:lnTo>
                <a:lnTo>
                  <a:pt x="373380" y="7620"/>
                </a:lnTo>
                <a:lnTo>
                  <a:pt x="381000" y="0"/>
                </a:lnTo>
                <a:lnTo>
                  <a:pt x="3810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6187440" y="1089660"/>
            <a:ext cx="403861" cy="883921"/>
          </a:xfrm>
          <a:custGeom>
            <a:avLst/>
            <a:gdLst/>
            <a:ahLst/>
            <a:cxnLst/>
            <a:rect l="0" t="0" r="0" b="0"/>
            <a:pathLst>
              <a:path w="403861" h="883921">
                <a:moveTo>
                  <a:pt x="403860" y="883920"/>
                </a:moveTo>
                <a:lnTo>
                  <a:pt x="403860" y="883920"/>
                </a:lnTo>
                <a:lnTo>
                  <a:pt x="403860" y="876300"/>
                </a:lnTo>
                <a:lnTo>
                  <a:pt x="396240" y="876300"/>
                </a:lnTo>
                <a:lnTo>
                  <a:pt x="396240" y="868680"/>
                </a:lnTo>
                <a:lnTo>
                  <a:pt x="396240" y="868680"/>
                </a:lnTo>
                <a:lnTo>
                  <a:pt x="388621" y="861060"/>
                </a:lnTo>
                <a:lnTo>
                  <a:pt x="388621" y="853440"/>
                </a:lnTo>
                <a:lnTo>
                  <a:pt x="381000" y="853440"/>
                </a:lnTo>
                <a:lnTo>
                  <a:pt x="381000" y="845820"/>
                </a:lnTo>
                <a:lnTo>
                  <a:pt x="373380" y="845820"/>
                </a:lnTo>
                <a:lnTo>
                  <a:pt x="373380" y="838200"/>
                </a:lnTo>
                <a:lnTo>
                  <a:pt x="365760" y="830580"/>
                </a:lnTo>
                <a:lnTo>
                  <a:pt x="358140" y="822960"/>
                </a:lnTo>
                <a:lnTo>
                  <a:pt x="358140" y="815340"/>
                </a:lnTo>
                <a:lnTo>
                  <a:pt x="350521" y="800100"/>
                </a:lnTo>
                <a:lnTo>
                  <a:pt x="342900" y="792480"/>
                </a:lnTo>
                <a:lnTo>
                  <a:pt x="335280" y="784860"/>
                </a:lnTo>
                <a:lnTo>
                  <a:pt x="327660" y="769620"/>
                </a:lnTo>
                <a:lnTo>
                  <a:pt x="320040" y="762000"/>
                </a:lnTo>
                <a:lnTo>
                  <a:pt x="312420" y="746760"/>
                </a:lnTo>
                <a:lnTo>
                  <a:pt x="304800" y="731520"/>
                </a:lnTo>
                <a:lnTo>
                  <a:pt x="297180" y="716280"/>
                </a:lnTo>
                <a:lnTo>
                  <a:pt x="281940" y="701040"/>
                </a:lnTo>
                <a:lnTo>
                  <a:pt x="274320" y="685800"/>
                </a:lnTo>
                <a:lnTo>
                  <a:pt x="266700" y="670560"/>
                </a:lnTo>
                <a:lnTo>
                  <a:pt x="259080" y="647700"/>
                </a:lnTo>
                <a:lnTo>
                  <a:pt x="251460" y="632460"/>
                </a:lnTo>
                <a:lnTo>
                  <a:pt x="243840" y="609600"/>
                </a:lnTo>
                <a:lnTo>
                  <a:pt x="236220" y="594360"/>
                </a:lnTo>
                <a:lnTo>
                  <a:pt x="220980" y="571500"/>
                </a:lnTo>
                <a:lnTo>
                  <a:pt x="213360" y="556260"/>
                </a:lnTo>
                <a:lnTo>
                  <a:pt x="205740" y="533400"/>
                </a:lnTo>
                <a:lnTo>
                  <a:pt x="198120" y="510540"/>
                </a:lnTo>
                <a:lnTo>
                  <a:pt x="190500" y="487680"/>
                </a:lnTo>
                <a:lnTo>
                  <a:pt x="182880" y="464820"/>
                </a:lnTo>
                <a:lnTo>
                  <a:pt x="175260" y="441960"/>
                </a:lnTo>
                <a:lnTo>
                  <a:pt x="167640" y="426720"/>
                </a:lnTo>
                <a:lnTo>
                  <a:pt x="160020" y="396240"/>
                </a:lnTo>
                <a:lnTo>
                  <a:pt x="152400" y="381000"/>
                </a:lnTo>
                <a:lnTo>
                  <a:pt x="144780" y="358140"/>
                </a:lnTo>
                <a:lnTo>
                  <a:pt x="137160" y="335280"/>
                </a:lnTo>
                <a:lnTo>
                  <a:pt x="129540" y="312420"/>
                </a:lnTo>
                <a:lnTo>
                  <a:pt x="121920" y="289560"/>
                </a:lnTo>
                <a:lnTo>
                  <a:pt x="106680" y="274320"/>
                </a:lnTo>
                <a:lnTo>
                  <a:pt x="99060" y="251460"/>
                </a:lnTo>
                <a:lnTo>
                  <a:pt x="91440" y="228600"/>
                </a:lnTo>
                <a:lnTo>
                  <a:pt x="83820" y="213360"/>
                </a:lnTo>
                <a:lnTo>
                  <a:pt x="76200" y="190500"/>
                </a:lnTo>
                <a:lnTo>
                  <a:pt x="68580" y="175260"/>
                </a:lnTo>
                <a:lnTo>
                  <a:pt x="68580" y="152400"/>
                </a:lnTo>
                <a:lnTo>
                  <a:pt x="60960" y="137160"/>
                </a:lnTo>
                <a:lnTo>
                  <a:pt x="53340" y="121920"/>
                </a:lnTo>
                <a:lnTo>
                  <a:pt x="45720" y="106680"/>
                </a:lnTo>
                <a:lnTo>
                  <a:pt x="38100" y="91440"/>
                </a:lnTo>
                <a:lnTo>
                  <a:pt x="38100" y="76200"/>
                </a:lnTo>
                <a:lnTo>
                  <a:pt x="30480" y="60960"/>
                </a:lnTo>
                <a:lnTo>
                  <a:pt x="30480" y="45720"/>
                </a:lnTo>
                <a:lnTo>
                  <a:pt x="22860" y="38100"/>
                </a:lnTo>
                <a:lnTo>
                  <a:pt x="22860" y="30480"/>
                </a:lnTo>
                <a:lnTo>
                  <a:pt x="15240" y="22860"/>
                </a:lnTo>
                <a:lnTo>
                  <a:pt x="15240" y="15240"/>
                </a:lnTo>
                <a:lnTo>
                  <a:pt x="1524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5737860" y="1562100"/>
            <a:ext cx="845821" cy="419101"/>
          </a:xfrm>
          <a:custGeom>
            <a:avLst/>
            <a:gdLst/>
            <a:ahLst/>
            <a:cxnLst/>
            <a:rect l="0" t="0" r="0" b="0"/>
            <a:pathLst>
              <a:path w="845821" h="419101">
                <a:moveTo>
                  <a:pt x="845820" y="419100"/>
                </a:moveTo>
                <a:lnTo>
                  <a:pt x="838201" y="411480"/>
                </a:lnTo>
                <a:lnTo>
                  <a:pt x="830580" y="411480"/>
                </a:lnTo>
                <a:lnTo>
                  <a:pt x="830580" y="403860"/>
                </a:lnTo>
                <a:lnTo>
                  <a:pt x="822960" y="396240"/>
                </a:lnTo>
                <a:lnTo>
                  <a:pt x="815340" y="396240"/>
                </a:lnTo>
                <a:lnTo>
                  <a:pt x="807720" y="388620"/>
                </a:lnTo>
                <a:lnTo>
                  <a:pt x="800101" y="381000"/>
                </a:lnTo>
                <a:lnTo>
                  <a:pt x="792480" y="381000"/>
                </a:lnTo>
                <a:lnTo>
                  <a:pt x="784860" y="373380"/>
                </a:lnTo>
                <a:lnTo>
                  <a:pt x="769620" y="365760"/>
                </a:lnTo>
                <a:lnTo>
                  <a:pt x="762000" y="358140"/>
                </a:lnTo>
                <a:lnTo>
                  <a:pt x="746760" y="350520"/>
                </a:lnTo>
                <a:lnTo>
                  <a:pt x="731520" y="342900"/>
                </a:lnTo>
                <a:lnTo>
                  <a:pt x="716280" y="335280"/>
                </a:lnTo>
                <a:lnTo>
                  <a:pt x="693420" y="327660"/>
                </a:lnTo>
                <a:lnTo>
                  <a:pt x="678180" y="320040"/>
                </a:lnTo>
                <a:lnTo>
                  <a:pt x="655320" y="312420"/>
                </a:lnTo>
                <a:lnTo>
                  <a:pt x="640080" y="297180"/>
                </a:lnTo>
                <a:lnTo>
                  <a:pt x="617220" y="289560"/>
                </a:lnTo>
                <a:lnTo>
                  <a:pt x="594360" y="274320"/>
                </a:lnTo>
                <a:lnTo>
                  <a:pt x="571500" y="266700"/>
                </a:lnTo>
                <a:lnTo>
                  <a:pt x="548640" y="259080"/>
                </a:lnTo>
                <a:lnTo>
                  <a:pt x="525780" y="243840"/>
                </a:lnTo>
                <a:lnTo>
                  <a:pt x="502920" y="228600"/>
                </a:lnTo>
                <a:lnTo>
                  <a:pt x="480060" y="220980"/>
                </a:lnTo>
                <a:lnTo>
                  <a:pt x="457200" y="205740"/>
                </a:lnTo>
                <a:lnTo>
                  <a:pt x="434340" y="190500"/>
                </a:lnTo>
                <a:lnTo>
                  <a:pt x="411480" y="175260"/>
                </a:lnTo>
                <a:lnTo>
                  <a:pt x="388620" y="167640"/>
                </a:lnTo>
                <a:lnTo>
                  <a:pt x="365760" y="152400"/>
                </a:lnTo>
                <a:lnTo>
                  <a:pt x="342900" y="137160"/>
                </a:lnTo>
                <a:lnTo>
                  <a:pt x="327660" y="129540"/>
                </a:lnTo>
                <a:lnTo>
                  <a:pt x="304800" y="114300"/>
                </a:lnTo>
                <a:lnTo>
                  <a:pt x="281940" y="106680"/>
                </a:lnTo>
                <a:lnTo>
                  <a:pt x="259080" y="91440"/>
                </a:lnTo>
                <a:lnTo>
                  <a:pt x="236220" y="83820"/>
                </a:lnTo>
                <a:lnTo>
                  <a:pt x="220980" y="68580"/>
                </a:lnTo>
                <a:lnTo>
                  <a:pt x="198120" y="60960"/>
                </a:lnTo>
                <a:lnTo>
                  <a:pt x="175260" y="53340"/>
                </a:lnTo>
                <a:lnTo>
                  <a:pt x="160020" y="45720"/>
                </a:lnTo>
                <a:lnTo>
                  <a:pt x="137160" y="38100"/>
                </a:lnTo>
                <a:lnTo>
                  <a:pt x="121920" y="30480"/>
                </a:lnTo>
                <a:lnTo>
                  <a:pt x="99060" y="22860"/>
                </a:lnTo>
                <a:lnTo>
                  <a:pt x="83820" y="22860"/>
                </a:lnTo>
                <a:lnTo>
                  <a:pt x="68580" y="15240"/>
                </a:lnTo>
                <a:lnTo>
                  <a:pt x="53340" y="7620"/>
                </a:lnTo>
                <a:lnTo>
                  <a:pt x="38100" y="7620"/>
                </a:lnTo>
                <a:lnTo>
                  <a:pt x="30480" y="7620"/>
                </a:lnTo>
                <a:lnTo>
                  <a:pt x="22860" y="7620"/>
                </a:lnTo>
                <a:lnTo>
                  <a:pt x="1524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6339840" y="1798320"/>
            <a:ext cx="548641" cy="358141"/>
          </a:xfrm>
          <a:custGeom>
            <a:avLst/>
            <a:gdLst/>
            <a:ahLst/>
            <a:cxnLst/>
            <a:rect l="0" t="0" r="0" b="0"/>
            <a:pathLst>
              <a:path w="548641" h="358141">
                <a:moveTo>
                  <a:pt x="0" y="213360"/>
                </a:moveTo>
                <a:lnTo>
                  <a:pt x="0" y="220980"/>
                </a:lnTo>
                <a:lnTo>
                  <a:pt x="7620" y="228600"/>
                </a:lnTo>
                <a:lnTo>
                  <a:pt x="7620" y="236220"/>
                </a:lnTo>
                <a:lnTo>
                  <a:pt x="7620" y="243840"/>
                </a:lnTo>
                <a:lnTo>
                  <a:pt x="15240" y="251460"/>
                </a:lnTo>
                <a:lnTo>
                  <a:pt x="15240" y="259080"/>
                </a:lnTo>
                <a:lnTo>
                  <a:pt x="22860" y="274320"/>
                </a:lnTo>
                <a:lnTo>
                  <a:pt x="30480" y="281940"/>
                </a:lnTo>
                <a:lnTo>
                  <a:pt x="38100" y="289560"/>
                </a:lnTo>
                <a:lnTo>
                  <a:pt x="45720" y="297180"/>
                </a:lnTo>
                <a:lnTo>
                  <a:pt x="53340" y="304800"/>
                </a:lnTo>
                <a:lnTo>
                  <a:pt x="60960" y="312420"/>
                </a:lnTo>
                <a:lnTo>
                  <a:pt x="76200" y="327660"/>
                </a:lnTo>
                <a:lnTo>
                  <a:pt x="83820" y="327660"/>
                </a:lnTo>
                <a:lnTo>
                  <a:pt x="106680" y="335280"/>
                </a:lnTo>
                <a:lnTo>
                  <a:pt x="121920" y="342900"/>
                </a:lnTo>
                <a:lnTo>
                  <a:pt x="137160" y="350520"/>
                </a:lnTo>
                <a:lnTo>
                  <a:pt x="152400" y="350520"/>
                </a:lnTo>
                <a:lnTo>
                  <a:pt x="175260" y="358140"/>
                </a:lnTo>
                <a:lnTo>
                  <a:pt x="190500" y="358140"/>
                </a:lnTo>
                <a:lnTo>
                  <a:pt x="213360" y="358140"/>
                </a:lnTo>
                <a:lnTo>
                  <a:pt x="236221" y="358140"/>
                </a:lnTo>
                <a:lnTo>
                  <a:pt x="259080" y="350520"/>
                </a:lnTo>
                <a:lnTo>
                  <a:pt x="274321" y="350520"/>
                </a:lnTo>
                <a:lnTo>
                  <a:pt x="297180" y="342900"/>
                </a:lnTo>
                <a:lnTo>
                  <a:pt x="320040" y="335280"/>
                </a:lnTo>
                <a:lnTo>
                  <a:pt x="342900" y="327660"/>
                </a:lnTo>
                <a:lnTo>
                  <a:pt x="365760" y="320040"/>
                </a:lnTo>
                <a:lnTo>
                  <a:pt x="381000" y="312420"/>
                </a:lnTo>
                <a:lnTo>
                  <a:pt x="403860" y="297180"/>
                </a:lnTo>
                <a:lnTo>
                  <a:pt x="419100" y="289560"/>
                </a:lnTo>
                <a:lnTo>
                  <a:pt x="441960" y="274320"/>
                </a:lnTo>
                <a:lnTo>
                  <a:pt x="457200" y="266700"/>
                </a:lnTo>
                <a:lnTo>
                  <a:pt x="464821" y="251460"/>
                </a:lnTo>
                <a:lnTo>
                  <a:pt x="487680" y="236220"/>
                </a:lnTo>
                <a:lnTo>
                  <a:pt x="495300" y="220980"/>
                </a:lnTo>
                <a:lnTo>
                  <a:pt x="510540" y="213360"/>
                </a:lnTo>
                <a:lnTo>
                  <a:pt x="518160" y="198120"/>
                </a:lnTo>
                <a:lnTo>
                  <a:pt x="525780" y="182880"/>
                </a:lnTo>
                <a:lnTo>
                  <a:pt x="533400" y="167640"/>
                </a:lnTo>
                <a:lnTo>
                  <a:pt x="541021" y="152400"/>
                </a:lnTo>
                <a:lnTo>
                  <a:pt x="541021" y="137160"/>
                </a:lnTo>
                <a:lnTo>
                  <a:pt x="548640" y="121920"/>
                </a:lnTo>
                <a:lnTo>
                  <a:pt x="548640" y="106680"/>
                </a:lnTo>
                <a:lnTo>
                  <a:pt x="541021" y="91440"/>
                </a:lnTo>
                <a:lnTo>
                  <a:pt x="541021" y="83820"/>
                </a:lnTo>
                <a:lnTo>
                  <a:pt x="533400" y="68580"/>
                </a:lnTo>
                <a:lnTo>
                  <a:pt x="525780" y="60960"/>
                </a:lnTo>
                <a:lnTo>
                  <a:pt x="518160" y="45720"/>
                </a:lnTo>
                <a:lnTo>
                  <a:pt x="502921" y="38100"/>
                </a:lnTo>
                <a:lnTo>
                  <a:pt x="495300" y="30480"/>
                </a:lnTo>
                <a:lnTo>
                  <a:pt x="480060" y="22860"/>
                </a:lnTo>
                <a:lnTo>
                  <a:pt x="464821" y="15240"/>
                </a:lnTo>
                <a:lnTo>
                  <a:pt x="441960" y="7620"/>
                </a:lnTo>
                <a:lnTo>
                  <a:pt x="419100" y="7620"/>
                </a:lnTo>
                <a:lnTo>
                  <a:pt x="403860" y="0"/>
                </a:lnTo>
                <a:lnTo>
                  <a:pt x="381000" y="0"/>
                </a:lnTo>
                <a:lnTo>
                  <a:pt x="358140" y="7620"/>
                </a:lnTo>
                <a:lnTo>
                  <a:pt x="335280" y="7620"/>
                </a:lnTo>
                <a:lnTo>
                  <a:pt x="304800" y="7620"/>
                </a:lnTo>
                <a:lnTo>
                  <a:pt x="281940" y="15240"/>
                </a:lnTo>
                <a:lnTo>
                  <a:pt x="259080" y="22860"/>
                </a:lnTo>
                <a:lnTo>
                  <a:pt x="236221" y="30480"/>
                </a:lnTo>
                <a:lnTo>
                  <a:pt x="213360" y="38100"/>
                </a:lnTo>
                <a:lnTo>
                  <a:pt x="190500" y="53340"/>
                </a:lnTo>
                <a:lnTo>
                  <a:pt x="167640" y="60960"/>
                </a:lnTo>
                <a:lnTo>
                  <a:pt x="144780" y="76200"/>
                </a:lnTo>
                <a:lnTo>
                  <a:pt x="129540" y="91440"/>
                </a:lnTo>
                <a:lnTo>
                  <a:pt x="106680" y="99060"/>
                </a:lnTo>
                <a:lnTo>
                  <a:pt x="91440" y="121920"/>
                </a:lnTo>
                <a:lnTo>
                  <a:pt x="76200" y="137160"/>
                </a:lnTo>
                <a:lnTo>
                  <a:pt x="68580" y="152400"/>
                </a:lnTo>
                <a:lnTo>
                  <a:pt x="60960" y="167640"/>
                </a:lnTo>
                <a:lnTo>
                  <a:pt x="53340" y="182880"/>
                </a:lnTo>
                <a:lnTo>
                  <a:pt x="45720" y="198120"/>
                </a:lnTo>
                <a:lnTo>
                  <a:pt x="45720" y="213360"/>
                </a:lnTo>
                <a:lnTo>
                  <a:pt x="45720" y="228600"/>
                </a:lnTo>
                <a:lnTo>
                  <a:pt x="45720" y="236220"/>
                </a:lnTo>
                <a:lnTo>
                  <a:pt x="53340" y="251460"/>
                </a:lnTo>
                <a:lnTo>
                  <a:pt x="60960" y="259080"/>
                </a:lnTo>
                <a:lnTo>
                  <a:pt x="68580" y="274320"/>
                </a:lnTo>
                <a:lnTo>
                  <a:pt x="76200" y="281940"/>
                </a:lnTo>
                <a:lnTo>
                  <a:pt x="99060" y="289560"/>
                </a:lnTo>
                <a:lnTo>
                  <a:pt x="114300" y="297180"/>
                </a:lnTo>
                <a:lnTo>
                  <a:pt x="137160" y="304800"/>
                </a:lnTo>
                <a:lnTo>
                  <a:pt x="160020" y="304800"/>
                </a:lnTo>
                <a:lnTo>
                  <a:pt x="182880" y="312420"/>
                </a:lnTo>
                <a:lnTo>
                  <a:pt x="213360" y="312420"/>
                </a:lnTo>
                <a:lnTo>
                  <a:pt x="236221" y="320040"/>
                </a:lnTo>
                <a:lnTo>
                  <a:pt x="266700" y="320040"/>
                </a:lnTo>
                <a:lnTo>
                  <a:pt x="312421" y="327660"/>
                </a:lnTo>
                <a:lnTo>
                  <a:pt x="312421" y="3276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3802380" y="1737360"/>
            <a:ext cx="243841" cy="243841"/>
          </a:xfrm>
          <a:custGeom>
            <a:avLst/>
            <a:gdLst/>
            <a:ahLst/>
            <a:cxnLst/>
            <a:rect l="0" t="0" r="0" b="0"/>
            <a:pathLst>
              <a:path w="243841" h="243841">
                <a:moveTo>
                  <a:pt x="0" y="76200"/>
                </a:moveTo>
                <a:lnTo>
                  <a:pt x="0" y="68580"/>
                </a:lnTo>
                <a:lnTo>
                  <a:pt x="0" y="60960"/>
                </a:lnTo>
                <a:lnTo>
                  <a:pt x="7620" y="53340"/>
                </a:lnTo>
                <a:lnTo>
                  <a:pt x="7620" y="45720"/>
                </a:lnTo>
                <a:lnTo>
                  <a:pt x="15240" y="38100"/>
                </a:lnTo>
                <a:lnTo>
                  <a:pt x="30480" y="30480"/>
                </a:lnTo>
                <a:lnTo>
                  <a:pt x="45720" y="22860"/>
                </a:lnTo>
                <a:lnTo>
                  <a:pt x="60960" y="22860"/>
                </a:lnTo>
                <a:lnTo>
                  <a:pt x="76200" y="15240"/>
                </a:lnTo>
                <a:lnTo>
                  <a:pt x="9144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44780" y="0"/>
                </a:lnTo>
                <a:lnTo>
                  <a:pt x="160020" y="0"/>
                </a:lnTo>
                <a:lnTo>
                  <a:pt x="167640" y="7620"/>
                </a:lnTo>
                <a:lnTo>
                  <a:pt x="182880" y="7620"/>
                </a:lnTo>
                <a:lnTo>
                  <a:pt x="182880" y="7620"/>
                </a:lnTo>
                <a:lnTo>
                  <a:pt x="190500" y="15240"/>
                </a:lnTo>
                <a:lnTo>
                  <a:pt x="190500" y="15240"/>
                </a:lnTo>
                <a:lnTo>
                  <a:pt x="190500" y="22860"/>
                </a:lnTo>
                <a:lnTo>
                  <a:pt x="182880" y="30480"/>
                </a:lnTo>
                <a:lnTo>
                  <a:pt x="175260" y="45720"/>
                </a:lnTo>
                <a:lnTo>
                  <a:pt x="160020" y="53340"/>
                </a:lnTo>
                <a:lnTo>
                  <a:pt x="144780" y="60960"/>
                </a:lnTo>
                <a:lnTo>
                  <a:pt x="137160" y="68580"/>
                </a:lnTo>
                <a:lnTo>
                  <a:pt x="114300" y="76200"/>
                </a:lnTo>
                <a:lnTo>
                  <a:pt x="106680" y="83820"/>
                </a:lnTo>
                <a:lnTo>
                  <a:pt x="99060" y="91440"/>
                </a:lnTo>
                <a:lnTo>
                  <a:pt x="91440" y="99060"/>
                </a:lnTo>
                <a:lnTo>
                  <a:pt x="83820" y="106680"/>
                </a:lnTo>
                <a:lnTo>
                  <a:pt x="83820" y="114300"/>
                </a:lnTo>
                <a:lnTo>
                  <a:pt x="91440" y="114300"/>
                </a:lnTo>
                <a:lnTo>
                  <a:pt x="99060" y="121920"/>
                </a:lnTo>
                <a:lnTo>
                  <a:pt x="106680" y="121920"/>
                </a:lnTo>
                <a:lnTo>
                  <a:pt x="121920" y="129540"/>
                </a:lnTo>
                <a:lnTo>
                  <a:pt x="137160" y="129540"/>
                </a:lnTo>
                <a:lnTo>
                  <a:pt x="160020" y="137160"/>
                </a:lnTo>
                <a:lnTo>
                  <a:pt x="175260" y="137160"/>
                </a:lnTo>
                <a:lnTo>
                  <a:pt x="190500" y="144780"/>
                </a:lnTo>
                <a:lnTo>
                  <a:pt x="205740" y="152400"/>
                </a:lnTo>
                <a:lnTo>
                  <a:pt x="220980" y="152400"/>
                </a:lnTo>
                <a:lnTo>
                  <a:pt x="228600" y="160020"/>
                </a:lnTo>
                <a:lnTo>
                  <a:pt x="236220" y="167640"/>
                </a:lnTo>
                <a:lnTo>
                  <a:pt x="243840" y="175260"/>
                </a:lnTo>
                <a:lnTo>
                  <a:pt x="243840" y="182880"/>
                </a:lnTo>
                <a:lnTo>
                  <a:pt x="243840" y="190500"/>
                </a:lnTo>
                <a:lnTo>
                  <a:pt x="236220" y="198120"/>
                </a:lnTo>
                <a:lnTo>
                  <a:pt x="228600" y="198120"/>
                </a:lnTo>
                <a:lnTo>
                  <a:pt x="220980" y="205740"/>
                </a:lnTo>
                <a:lnTo>
                  <a:pt x="205740" y="213360"/>
                </a:lnTo>
                <a:lnTo>
                  <a:pt x="190500" y="213360"/>
                </a:lnTo>
                <a:lnTo>
                  <a:pt x="175260" y="220980"/>
                </a:lnTo>
                <a:lnTo>
                  <a:pt x="152400" y="220980"/>
                </a:lnTo>
                <a:lnTo>
                  <a:pt x="137160" y="228600"/>
                </a:lnTo>
                <a:lnTo>
                  <a:pt x="114300" y="236220"/>
                </a:lnTo>
                <a:lnTo>
                  <a:pt x="91440" y="236220"/>
                </a:lnTo>
                <a:lnTo>
                  <a:pt x="68580" y="243840"/>
                </a:lnTo>
                <a:lnTo>
                  <a:pt x="53340" y="243840"/>
                </a:lnTo>
                <a:lnTo>
                  <a:pt x="38100" y="243840"/>
                </a:lnTo>
                <a:lnTo>
                  <a:pt x="22860" y="243840"/>
                </a:lnTo>
                <a:lnTo>
                  <a:pt x="7620" y="243840"/>
                </a:lnTo>
                <a:lnTo>
                  <a:pt x="7620" y="2438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4160520" y="1676400"/>
            <a:ext cx="205741" cy="213361"/>
          </a:xfrm>
          <a:custGeom>
            <a:avLst/>
            <a:gdLst/>
            <a:ahLst/>
            <a:cxnLst/>
            <a:rect l="0" t="0" r="0" b="0"/>
            <a:pathLst>
              <a:path w="205741" h="213361">
                <a:moveTo>
                  <a:pt x="38100" y="0"/>
                </a:moveTo>
                <a:lnTo>
                  <a:pt x="38100" y="0"/>
                </a:lnTo>
                <a:lnTo>
                  <a:pt x="3810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15240" y="38100"/>
                </a:lnTo>
                <a:lnTo>
                  <a:pt x="7620" y="45720"/>
                </a:lnTo>
                <a:lnTo>
                  <a:pt x="7620" y="60960"/>
                </a:lnTo>
                <a:lnTo>
                  <a:pt x="7620" y="68580"/>
                </a:lnTo>
                <a:lnTo>
                  <a:pt x="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0" y="160020"/>
                </a:lnTo>
                <a:lnTo>
                  <a:pt x="7620" y="175260"/>
                </a:lnTo>
                <a:lnTo>
                  <a:pt x="15240" y="182880"/>
                </a:lnTo>
                <a:lnTo>
                  <a:pt x="22860" y="190500"/>
                </a:lnTo>
                <a:lnTo>
                  <a:pt x="30480" y="198120"/>
                </a:lnTo>
                <a:lnTo>
                  <a:pt x="45720" y="205740"/>
                </a:lnTo>
                <a:lnTo>
                  <a:pt x="53340" y="213360"/>
                </a:lnTo>
                <a:lnTo>
                  <a:pt x="68580" y="213360"/>
                </a:lnTo>
                <a:lnTo>
                  <a:pt x="83820" y="213360"/>
                </a:lnTo>
                <a:lnTo>
                  <a:pt x="99060" y="213360"/>
                </a:lnTo>
                <a:lnTo>
                  <a:pt x="114300" y="213360"/>
                </a:lnTo>
                <a:lnTo>
                  <a:pt x="129540" y="213360"/>
                </a:lnTo>
                <a:lnTo>
                  <a:pt x="137160" y="205740"/>
                </a:lnTo>
                <a:lnTo>
                  <a:pt x="152400" y="198120"/>
                </a:lnTo>
                <a:lnTo>
                  <a:pt x="160020" y="190500"/>
                </a:lnTo>
                <a:lnTo>
                  <a:pt x="167640" y="182880"/>
                </a:lnTo>
                <a:lnTo>
                  <a:pt x="175260" y="182880"/>
                </a:lnTo>
                <a:lnTo>
                  <a:pt x="182880" y="175260"/>
                </a:lnTo>
                <a:lnTo>
                  <a:pt x="182880" y="167640"/>
                </a:lnTo>
                <a:lnTo>
                  <a:pt x="182880" y="160020"/>
                </a:lnTo>
                <a:lnTo>
                  <a:pt x="182880" y="160020"/>
                </a:lnTo>
                <a:lnTo>
                  <a:pt x="175260" y="152400"/>
                </a:lnTo>
                <a:lnTo>
                  <a:pt x="167640" y="144780"/>
                </a:lnTo>
                <a:lnTo>
                  <a:pt x="160020" y="144780"/>
                </a:lnTo>
                <a:lnTo>
                  <a:pt x="152400" y="144780"/>
                </a:lnTo>
                <a:lnTo>
                  <a:pt x="144780" y="144780"/>
                </a:lnTo>
                <a:lnTo>
                  <a:pt x="137160" y="144780"/>
                </a:lnTo>
                <a:lnTo>
                  <a:pt x="129540" y="144780"/>
                </a:lnTo>
                <a:lnTo>
                  <a:pt x="121920" y="144780"/>
                </a:lnTo>
                <a:lnTo>
                  <a:pt x="121920" y="152400"/>
                </a:lnTo>
                <a:lnTo>
                  <a:pt x="114300" y="160020"/>
                </a:lnTo>
                <a:lnTo>
                  <a:pt x="114300" y="160020"/>
                </a:lnTo>
                <a:lnTo>
                  <a:pt x="114300" y="167640"/>
                </a:lnTo>
                <a:lnTo>
                  <a:pt x="114300" y="175260"/>
                </a:lnTo>
                <a:lnTo>
                  <a:pt x="121920" y="175260"/>
                </a:lnTo>
                <a:lnTo>
                  <a:pt x="129540" y="182880"/>
                </a:lnTo>
                <a:lnTo>
                  <a:pt x="137160" y="182880"/>
                </a:lnTo>
                <a:lnTo>
                  <a:pt x="144780" y="190500"/>
                </a:lnTo>
                <a:lnTo>
                  <a:pt x="160020" y="198120"/>
                </a:lnTo>
                <a:lnTo>
                  <a:pt x="175260" y="198120"/>
                </a:lnTo>
                <a:lnTo>
                  <a:pt x="182880" y="198120"/>
                </a:lnTo>
                <a:lnTo>
                  <a:pt x="205740" y="205740"/>
                </a:lnTo>
                <a:lnTo>
                  <a:pt x="205740" y="2057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4411980" y="1653540"/>
            <a:ext cx="220981" cy="175261"/>
          </a:xfrm>
          <a:custGeom>
            <a:avLst/>
            <a:gdLst/>
            <a:ahLst/>
            <a:cxnLst/>
            <a:rect l="0" t="0" r="0" b="0"/>
            <a:pathLst>
              <a:path w="220981" h="175261">
                <a:moveTo>
                  <a:pt x="60960" y="7620"/>
                </a:moveTo>
                <a:lnTo>
                  <a:pt x="6096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45720" y="15240"/>
                </a:lnTo>
                <a:lnTo>
                  <a:pt x="45720" y="15240"/>
                </a:lnTo>
                <a:lnTo>
                  <a:pt x="45720" y="22860"/>
                </a:lnTo>
                <a:lnTo>
                  <a:pt x="38100" y="30480"/>
                </a:lnTo>
                <a:lnTo>
                  <a:pt x="38100" y="45720"/>
                </a:lnTo>
                <a:lnTo>
                  <a:pt x="38100" y="53340"/>
                </a:lnTo>
                <a:lnTo>
                  <a:pt x="30480" y="68580"/>
                </a:lnTo>
                <a:lnTo>
                  <a:pt x="30480" y="83820"/>
                </a:lnTo>
                <a:lnTo>
                  <a:pt x="38100" y="91440"/>
                </a:lnTo>
                <a:lnTo>
                  <a:pt x="38100" y="106680"/>
                </a:lnTo>
                <a:lnTo>
                  <a:pt x="45720" y="114300"/>
                </a:lnTo>
                <a:lnTo>
                  <a:pt x="45720" y="129540"/>
                </a:lnTo>
                <a:lnTo>
                  <a:pt x="53340" y="137160"/>
                </a:lnTo>
                <a:lnTo>
                  <a:pt x="68580" y="144780"/>
                </a:lnTo>
                <a:lnTo>
                  <a:pt x="76200" y="152400"/>
                </a:lnTo>
                <a:lnTo>
                  <a:pt x="91440" y="160020"/>
                </a:lnTo>
                <a:lnTo>
                  <a:pt x="106680" y="167640"/>
                </a:lnTo>
                <a:lnTo>
                  <a:pt x="121920" y="167640"/>
                </a:lnTo>
                <a:lnTo>
                  <a:pt x="137160" y="175260"/>
                </a:lnTo>
                <a:lnTo>
                  <a:pt x="152400" y="167640"/>
                </a:lnTo>
                <a:lnTo>
                  <a:pt x="167640" y="167640"/>
                </a:lnTo>
                <a:lnTo>
                  <a:pt x="182880" y="160020"/>
                </a:lnTo>
                <a:lnTo>
                  <a:pt x="190500" y="152400"/>
                </a:lnTo>
                <a:lnTo>
                  <a:pt x="198120" y="144780"/>
                </a:lnTo>
                <a:lnTo>
                  <a:pt x="213360" y="137160"/>
                </a:lnTo>
                <a:lnTo>
                  <a:pt x="220980" y="129540"/>
                </a:lnTo>
                <a:lnTo>
                  <a:pt x="220980" y="114300"/>
                </a:lnTo>
                <a:lnTo>
                  <a:pt x="220980" y="99060"/>
                </a:lnTo>
                <a:lnTo>
                  <a:pt x="213360" y="83820"/>
                </a:lnTo>
                <a:lnTo>
                  <a:pt x="205740" y="68580"/>
                </a:lnTo>
                <a:lnTo>
                  <a:pt x="198120" y="60960"/>
                </a:lnTo>
                <a:lnTo>
                  <a:pt x="182880" y="45720"/>
                </a:lnTo>
                <a:lnTo>
                  <a:pt x="167640" y="30480"/>
                </a:lnTo>
                <a:lnTo>
                  <a:pt x="152400" y="22860"/>
                </a:lnTo>
                <a:lnTo>
                  <a:pt x="129540" y="15240"/>
                </a:lnTo>
                <a:lnTo>
                  <a:pt x="114300" y="7620"/>
                </a:lnTo>
                <a:lnTo>
                  <a:pt x="91440" y="7620"/>
                </a:lnTo>
                <a:lnTo>
                  <a:pt x="76200" y="0"/>
                </a:lnTo>
                <a:lnTo>
                  <a:pt x="60960" y="7620"/>
                </a:lnTo>
                <a:lnTo>
                  <a:pt x="45720" y="15240"/>
                </a:lnTo>
                <a:lnTo>
                  <a:pt x="30480" y="15240"/>
                </a:lnTo>
                <a:lnTo>
                  <a:pt x="22860" y="22860"/>
                </a:lnTo>
                <a:lnTo>
                  <a:pt x="15240" y="30480"/>
                </a:lnTo>
                <a:lnTo>
                  <a:pt x="7620" y="45720"/>
                </a:lnTo>
                <a:lnTo>
                  <a:pt x="0" y="68580"/>
                </a:lnTo>
                <a:lnTo>
                  <a:pt x="0" y="685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3878580" y="1973580"/>
            <a:ext cx="701041" cy="129541"/>
          </a:xfrm>
          <a:custGeom>
            <a:avLst/>
            <a:gdLst/>
            <a:ahLst/>
            <a:cxnLst/>
            <a:rect l="0" t="0" r="0" b="0"/>
            <a:pathLst>
              <a:path w="701041" h="129541">
                <a:moveTo>
                  <a:pt x="0" y="129540"/>
                </a:moveTo>
                <a:lnTo>
                  <a:pt x="7620" y="121920"/>
                </a:lnTo>
                <a:lnTo>
                  <a:pt x="22860" y="121920"/>
                </a:lnTo>
                <a:lnTo>
                  <a:pt x="45720" y="114300"/>
                </a:lnTo>
                <a:lnTo>
                  <a:pt x="76200" y="106680"/>
                </a:lnTo>
                <a:lnTo>
                  <a:pt x="114300" y="99060"/>
                </a:lnTo>
                <a:lnTo>
                  <a:pt x="144780" y="91440"/>
                </a:lnTo>
                <a:lnTo>
                  <a:pt x="190500" y="83820"/>
                </a:lnTo>
                <a:lnTo>
                  <a:pt x="228600" y="76200"/>
                </a:lnTo>
                <a:lnTo>
                  <a:pt x="274320" y="68580"/>
                </a:lnTo>
                <a:lnTo>
                  <a:pt x="327660" y="60960"/>
                </a:lnTo>
                <a:lnTo>
                  <a:pt x="373380" y="45720"/>
                </a:lnTo>
                <a:lnTo>
                  <a:pt x="426720" y="38100"/>
                </a:lnTo>
                <a:lnTo>
                  <a:pt x="480060" y="30480"/>
                </a:lnTo>
                <a:lnTo>
                  <a:pt x="525780" y="30480"/>
                </a:lnTo>
                <a:lnTo>
                  <a:pt x="571500" y="22860"/>
                </a:lnTo>
                <a:lnTo>
                  <a:pt x="609600" y="15240"/>
                </a:lnTo>
                <a:lnTo>
                  <a:pt x="647700" y="15240"/>
                </a:lnTo>
                <a:lnTo>
                  <a:pt x="701040" y="0"/>
                </a:lnTo>
                <a:lnTo>
                  <a:pt x="7010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4168140" y="2080260"/>
            <a:ext cx="121921" cy="91441"/>
          </a:xfrm>
          <a:custGeom>
            <a:avLst/>
            <a:gdLst/>
            <a:ahLst/>
            <a:cxnLst/>
            <a:rect l="0" t="0" r="0" b="0"/>
            <a:pathLst>
              <a:path w="121921" h="91441">
                <a:moveTo>
                  <a:pt x="45720" y="15240"/>
                </a:moveTo>
                <a:lnTo>
                  <a:pt x="45720" y="15240"/>
                </a:lnTo>
                <a:lnTo>
                  <a:pt x="45720" y="1524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38100" y="762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15240" y="15240"/>
                </a:lnTo>
                <a:lnTo>
                  <a:pt x="15240" y="22860"/>
                </a:lnTo>
                <a:lnTo>
                  <a:pt x="7620" y="30480"/>
                </a:lnTo>
                <a:lnTo>
                  <a:pt x="7620" y="30480"/>
                </a:ln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7620" y="76200"/>
                </a:lnTo>
                <a:lnTo>
                  <a:pt x="15240" y="83820"/>
                </a:lnTo>
                <a:lnTo>
                  <a:pt x="22860" y="83820"/>
                </a:lnTo>
                <a:lnTo>
                  <a:pt x="22860" y="83820"/>
                </a:lnTo>
                <a:lnTo>
                  <a:pt x="38100" y="91440"/>
                </a:lnTo>
                <a:lnTo>
                  <a:pt x="45720" y="91440"/>
                </a:lnTo>
                <a:lnTo>
                  <a:pt x="53340" y="91440"/>
                </a:lnTo>
                <a:lnTo>
                  <a:pt x="68580" y="83820"/>
                </a:lnTo>
                <a:lnTo>
                  <a:pt x="76200" y="83820"/>
                </a:lnTo>
                <a:lnTo>
                  <a:pt x="83820" y="83820"/>
                </a:lnTo>
                <a:lnTo>
                  <a:pt x="91440" y="76200"/>
                </a:lnTo>
                <a:lnTo>
                  <a:pt x="99060" y="68580"/>
                </a:lnTo>
                <a:lnTo>
                  <a:pt x="114300" y="60960"/>
                </a:lnTo>
                <a:lnTo>
                  <a:pt x="114300" y="60960"/>
                </a:lnTo>
                <a:lnTo>
                  <a:pt x="121920" y="53340"/>
                </a:lnTo>
                <a:lnTo>
                  <a:pt x="121920" y="45720"/>
                </a:lnTo>
                <a:lnTo>
                  <a:pt x="121920" y="38100"/>
                </a:lnTo>
                <a:lnTo>
                  <a:pt x="121920" y="30480"/>
                </a:lnTo>
                <a:lnTo>
                  <a:pt x="121920" y="22860"/>
                </a:lnTo>
                <a:lnTo>
                  <a:pt x="114300" y="15240"/>
                </a:lnTo>
                <a:lnTo>
                  <a:pt x="114300" y="15240"/>
                </a:lnTo>
                <a:lnTo>
                  <a:pt x="99060" y="7620"/>
                </a:lnTo>
                <a:lnTo>
                  <a:pt x="91440" y="7620"/>
                </a:lnTo>
                <a:lnTo>
                  <a:pt x="83820" y="0"/>
                </a:lnTo>
                <a:lnTo>
                  <a:pt x="76200" y="0"/>
                </a:lnTo>
                <a:lnTo>
                  <a:pt x="68580" y="7620"/>
                </a:lnTo>
                <a:lnTo>
                  <a:pt x="53340" y="7620"/>
                </a:lnTo>
                <a:lnTo>
                  <a:pt x="45720" y="7620"/>
                </a:lnTo>
                <a:lnTo>
                  <a:pt x="38100" y="15240"/>
                </a:lnTo>
                <a:lnTo>
                  <a:pt x="3048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2286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4198620" y="2164080"/>
            <a:ext cx="144781" cy="121921"/>
          </a:xfrm>
          <a:custGeom>
            <a:avLst/>
            <a:gdLst/>
            <a:ahLst/>
            <a:cxnLst/>
            <a:rect l="0" t="0" r="0" b="0"/>
            <a:pathLst>
              <a:path w="144781" h="121921">
                <a:moveTo>
                  <a:pt x="53340" y="22860"/>
                </a:moveTo>
                <a:lnTo>
                  <a:pt x="53340" y="22860"/>
                </a:lnTo>
                <a:lnTo>
                  <a:pt x="45720" y="30480"/>
                </a:lnTo>
                <a:lnTo>
                  <a:pt x="45720" y="30480"/>
                </a:lnTo>
                <a:lnTo>
                  <a:pt x="38100" y="30480"/>
                </a:lnTo>
                <a:lnTo>
                  <a:pt x="30480" y="38100"/>
                </a:lnTo>
                <a:lnTo>
                  <a:pt x="30480" y="38100"/>
                </a:lnTo>
                <a:lnTo>
                  <a:pt x="22860" y="45720"/>
                </a:lnTo>
                <a:lnTo>
                  <a:pt x="15240" y="53340"/>
                </a:lnTo>
                <a:lnTo>
                  <a:pt x="7620" y="53340"/>
                </a:lnTo>
                <a:lnTo>
                  <a:pt x="762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7620" y="106680"/>
                </a:lnTo>
                <a:lnTo>
                  <a:pt x="7620" y="114300"/>
                </a:lnTo>
                <a:lnTo>
                  <a:pt x="15240" y="114300"/>
                </a:lnTo>
                <a:lnTo>
                  <a:pt x="30480" y="121920"/>
                </a:lnTo>
                <a:lnTo>
                  <a:pt x="38100" y="121920"/>
                </a:lnTo>
                <a:lnTo>
                  <a:pt x="53340" y="121920"/>
                </a:lnTo>
                <a:lnTo>
                  <a:pt x="60960" y="121920"/>
                </a:lnTo>
                <a:lnTo>
                  <a:pt x="76200" y="121920"/>
                </a:lnTo>
                <a:lnTo>
                  <a:pt x="91440" y="114300"/>
                </a:lnTo>
                <a:lnTo>
                  <a:pt x="106680" y="106680"/>
                </a:lnTo>
                <a:lnTo>
                  <a:pt x="121920" y="99060"/>
                </a:lnTo>
                <a:lnTo>
                  <a:pt x="129540" y="91440"/>
                </a:lnTo>
                <a:lnTo>
                  <a:pt x="137160" y="83820"/>
                </a:lnTo>
                <a:lnTo>
                  <a:pt x="144780" y="76200"/>
                </a:lnTo>
                <a:lnTo>
                  <a:pt x="144780" y="60960"/>
                </a:lnTo>
                <a:lnTo>
                  <a:pt x="144780" y="53340"/>
                </a:lnTo>
                <a:lnTo>
                  <a:pt x="144780" y="45720"/>
                </a:lnTo>
                <a:lnTo>
                  <a:pt x="137160" y="30480"/>
                </a:lnTo>
                <a:lnTo>
                  <a:pt x="129540" y="30480"/>
                </a:lnTo>
                <a:lnTo>
                  <a:pt x="114300" y="15240"/>
                </a:lnTo>
                <a:lnTo>
                  <a:pt x="106680" y="15240"/>
                </a:lnTo>
                <a:lnTo>
                  <a:pt x="91440" y="7620"/>
                </a:lnTo>
                <a:lnTo>
                  <a:pt x="76200" y="7620"/>
                </a:lnTo>
                <a:lnTo>
                  <a:pt x="60960" y="0"/>
                </a:lnTo>
                <a:lnTo>
                  <a:pt x="53340" y="0"/>
                </a:lnTo>
                <a:lnTo>
                  <a:pt x="38100" y="7620"/>
                </a:lnTo>
                <a:lnTo>
                  <a:pt x="30480" y="7620"/>
                </a:lnTo>
                <a:lnTo>
                  <a:pt x="2286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4678680" y="1927860"/>
            <a:ext cx="144781" cy="22861"/>
          </a:xfrm>
          <a:custGeom>
            <a:avLst/>
            <a:gdLst/>
            <a:ahLst/>
            <a:cxnLst/>
            <a:rect l="0" t="0" r="0" b="0"/>
            <a:pathLst>
              <a:path w="144781" h="22861">
                <a:moveTo>
                  <a:pt x="0" y="22860"/>
                </a:moveTo>
                <a:lnTo>
                  <a:pt x="0" y="22860"/>
                </a:lnTo>
                <a:lnTo>
                  <a:pt x="7620" y="15240"/>
                </a:lnTo>
                <a:lnTo>
                  <a:pt x="22860" y="1524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4724400" y="1988820"/>
            <a:ext cx="121921" cy="15241"/>
          </a:xfrm>
          <a:custGeom>
            <a:avLst/>
            <a:gdLst/>
            <a:ahLst/>
            <a:cxnLst/>
            <a:rect l="0" t="0" r="0" b="0"/>
            <a:pathLst>
              <a:path w="121921" h="1524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45720" y="15240"/>
                </a:lnTo>
                <a:lnTo>
                  <a:pt x="60960" y="15240"/>
                </a:lnTo>
                <a:lnTo>
                  <a:pt x="68580" y="15240"/>
                </a:lnTo>
                <a:lnTo>
                  <a:pt x="83820" y="15240"/>
                </a:lnTo>
                <a:lnTo>
                  <a:pt x="99060" y="15240"/>
                </a:lnTo>
                <a:lnTo>
                  <a:pt x="121920" y="15240"/>
                </a:lnTo>
                <a:lnTo>
                  <a:pt x="12192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431280" y="1615440"/>
            <a:ext cx="327661" cy="76201"/>
          </a:xfrm>
          <a:custGeom>
            <a:avLst/>
            <a:gdLst/>
            <a:ahLst/>
            <a:cxnLst/>
            <a:rect l="0" t="0" r="0" b="0"/>
            <a:pathLst>
              <a:path w="327661" h="76201">
                <a:moveTo>
                  <a:pt x="0" y="76200"/>
                </a:moveTo>
                <a:lnTo>
                  <a:pt x="0" y="76200"/>
                </a:lnTo>
                <a:lnTo>
                  <a:pt x="7620" y="68580"/>
                </a:lnTo>
                <a:lnTo>
                  <a:pt x="7620" y="68580"/>
                </a:lnTo>
                <a:lnTo>
                  <a:pt x="15240" y="60960"/>
                </a:lnTo>
                <a:lnTo>
                  <a:pt x="22860" y="53340"/>
                </a:lnTo>
                <a:lnTo>
                  <a:pt x="30480" y="53340"/>
                </a:lnTo>
                <a:lnTo>
                  <a:pt x="30480" y="45720"/>
                </a:lnTo>
                <a:lnTo>
                  <a:pt x="45720" y="38100"/>
                </a:lnTo>
                <a:lnTo>
                  <a:pt x="53340" y="38100"/>
                </a:lnTo>
                <a:lnTo>
                  <a:pt x="60960" y="30480"/>
                </a:lnTo>
                <a:lnTo>
                  <a:pt x="76200" y="30480"/>
                </a:lnTo>
                <a:lnTo>
                  <a:pt x="83820" y="22860"/>
                </a:lnTo>
                <a:lnTo>
                  <a:pt x="99060" y="15240"/>
                </a:lnTo>
                <a:lnTo>
                  <a:pt x="114300" y="15240"/>
                </a:lnTo>
                <a:lnTo>
                  <a:pt x="129540" y="15240"/>
                </a:lnTo>
                <a:lnTo>
                  <a:pt x="137160" y="7620"/>
                </a:lnTo>
                <a:lnTo>
                  <a:pt x="152400" y="7620"/>
                </a:lnTo>
                <a:lnTo>
                  <a:pt x="167640" y="0"/>
                </a:lnTo>
                <a:lnTo>
                  <a:pt x="182881" y="0"/>
                </a:lnTo>
                <a:lnTo>
                  <a:pt x="198120" y="0"/>
                </a:lnTo>
                <a:lnTo>
                  <a:pt x="213360" y="0"/>
                </a:lnTo>
                <a:lnTo>
                  <a:pt x="228600" y="0"/>
                </a:lnTo>
                <a:lnTo>
                  <a:pt x="243840" y="0"/>
                </a:lnTo>
                <a:lnTo>
                  <a:pt x="259081" y="0"/>
                </a:lnTo>
                <a:lnTo>
                  <a:pt x="266700" y="7620"/>
                </a:lnTo>
                <a:lnTo>
                  <a:pt x="281940" y="7620"/>
                </a:lnTo>
                <a:lnTo>
                  <a:pt x="289560" y="15240"/>
                </a:lnTo>
                <a:lnTo>
                  <a:pt x="297181" y="15240"/>
                </a:lnTo>
                <a:lnTo>
                  <a:pt x="304800" y="15240"/>
                </a:lnTo>
                <a:lnTo>
                  <a:pt x="312420" y="22860"/>
                </a:lnTo>
                <a:lnTo>
                  <a:pt x="320040" y="22860"/>
                </a:lnTo>
                <a:lnTo>
                  <a:pt x="320040" y="30480"/>
                </a:lnTo>
                <a:lnTo>
                  <a:pt x="327660" y="30480"/>
                </a:lnTo>
                <a:lnTo>
                  <a:pt x="327660" y="30480"/>
                </a:lnTo>
                <a:lnTo>
                  <a:pt x="327660" y="38100"/>
                </a:lnTo>
                <a:lnTo>
                  <a:pt x="327660" y="38100"/>
                </a:lnTo>
                <a:lnTo>
                  <a:pt x="327660" y="38100"/>
                </a:lnTo>
                <a:lnTo>
                  <a:pt x="327660" y="45720"/>
                </a:lnTo>
                <a:lnTo>
                  <a:pt x="327660" y="45720"/>
                </a:lnTo>
                <a:lnTo>
                  <a:pt x="327660" y="45720"/>
                </a:lnTo>
                <a:lnTo>
                  <a:pt x="327660" y="45720"/>
                </a:lnTo>
                <a:lnTo>
                  <a:pt x="327660" y="45720"/>
                </a:lnTo>
                <a:lnTo>
                  <a:pt x="327660" y="45720"/>
                </a:lnTo>
                <a:lnTo>
                  <a:pt x="320040" y="45720"/>
                </a:lnTo>
                <a:lnTo>
                  <a:pt x="320040" y="45720"/>
                </a:lnTo>
                <a:lnTo>
                  <a:pt x="312420" y="38100"/>
                </a:lnTo>
                <a:lnTo>
                  <a:pt x="312420" y="38100"/>
                </a:lnTo>
                <a:lnTo>
                  <a:pt x="304800" y="38100"/>
                </a:lnTo>
                <a:lnTo>
                  <a:pt x="304800" y="38100"/>
                </a:lnTo>
                <a:lnTo>
                  <a:pt x="297181" y="38100"/>
                </a:lnTo>
                <a:lnTo>
                  <a:pt x="297181" y="30480"/>
                </a:lnTo>
                <a:lnTo>
                  <a:pt x="281940" y="30480"/>
                </a:lnTo>
                <a:lnTo>
                  <a:pt x="274320" y="30480"/>
                </a:lnTo>
                <a:lnTo>
                  <a:pt x="266700" y="22860"/>
                </a:lnTo>
                <a:lnTo>
                  <a:pt x="259081" y="22860"/>
                </a:lnTo>
                <a:lnTo>
                  <a:pt x="251460" y="22860"/>
                </a:lnTo>
                <a:lnTo>
                  <a:pt x="236220" y="22860"/>
                </a:lnTo>
                <a:lnTo>
                  <a:pt x="228600" y="15240"/>
                </a:lnTo>
                <a:lnTo>
                  <a:pt x="213360" y="15240"/>
                </a:lnTo>
                <a:lnTo>
                  <a:pt x="205740" y="38100"/>
                </a:lnTo>
                <a:lnTo>
                  <a:pt x="182881" y="60960"/>
                </a:lnTo>
                <a:lnTo>
                  <a:pt x="182881" y="609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6431280" y="1630680"/>
            <a:ext cx="228601" cy="76201"/>
          </a:xfrm>
          <a:custGeom>
            <a:avLst/>
            <a:gdLst/>
            <a:ahLst/>
            <a:cxnLst/>
            <a:rect l="0" t="0" r="0" b="0"/>
            <a:pathLst>
              <a:path w="228601" h="76201">
                <a:moveTo>
                  <a:pt x="83820" y="38100"/>
                </a:moveTo>
                <a:lnTo>
                  <a:pt x="68580" y="38100"/>
                </a:lnTo>
                <a:lnTo>
                  <a:pt x="60960" y="45720"/>
                </a:lnTo>
                <a:lnTo>
                  <a:pt x="53340" y="53340"/>
                </a:lnTo>
                <a:lnTo>
                  <a:pt x="38100" y="60960"/>
                </a:lnTo>
                <a:lnTo>
                  <a:pt x="30480" y="60960"/>
                </a:lnTo>
                <a:lnTo>
                  <a:pt x="22860" y="68580"/>
                </a:lnTo>
                <a:lnTo>
                  <a:pt x="22860" y="68580"/>
                </a:lnTo>
                <a:lnTo>
                  <a:pt x="15240" y="68580"/>
                </a:lnTo>
                <a:lnTo>
                  <a:pt x="7620" y="76200"/>
                </a:lnTo>
                <a:lnTo>
                  <a:pt x="7620" y="76200"/>
                </a:lnTo>
                <a:lnTo>
                  <a:pt x="7620" y="76200"/>
                </a:lnTo>
                <a:lnTo>
                  <a:pt x="7620" y="76200"/>
                </a:lnTo>
                <a:lnTo>
                  <a:pt x="7620" y="76200"/>
                </a:lnTo>
                <a:lnTo>
                  <a:pt x="0" y="76200"/>
                </a:lnTo>
                <a:lnTo>
                  <a:pt x="0" y="68580"/>
                </a:lnTo>
                <a:lnTo>
                  <a:pt x="0" y="68580"/>
                </a:lnTo>
                <a:lnTo>
                  <a:pt x="7620" y="68580"/>
                </a:lnTo>
                <a:lnTo>
                  <a:pt x="7620" y="60960"/>
                </a:lnTo>
                <a:lnTo>
                  <a:pt x="7620" y="60960"/>
                </a:lnTo>
                <a:lnTo>
                  <a:pt x="7620" y="53340"/>
                </a:lnTo>
                <a:lnTo>
                  <a:pt x="15240" y="53340"/>
                </a:lnTo>
                <a:lnTo>
                  <a:pt x="22860" y="45720"/>
                </a:lnTo>
                <a:lnTo>
                  <a:pt x="22860" y="45720"/>
                </a:lnTo>
                <a:lnTo>
                  <a:pt x="30480" y="38100"/>
                </a:lnTo>
                <a:lnTo>
                  <a:pt x="38100" y="30480"/>
                </a:lnTo>
                <a:lnTo>
                  <a:pt x="53340" y="22860"/>
                </a:lnTo>
                <a:lnTo>
                  <a:pt x="60960" y="22860"/>
                </a:lnTo>
                <a:lnTo>
                  <a:pt x="68580" y="15240"/>
                </a:lnTo>
                <a:lnTo>
                  <a:pt x="83820" y="15240"/>
                </a:lnTo>
                <a:lnTo>
                  <a:pt x="91440" y="7620"/>
                </a:lnTo>
                <a:lnTo>
                  <a:pt x="106681" y="7620"/>
                </a:lnTo>
                <a:lnTo>
                  <a:pt x="121920" y="0"/>
                </a:lnTo>
                <a:lnTo>
                  <a:pt x="137160" y="0"/>
                </a:lnTo>
                <a:lnTo>
                  <a:pt x="152400" y="0"/>
                </a:lnTo>
                <a:lnTo>
                  <a:pt x="167640" y="0"/>
                </a:lnTo>
                <a:lnTo>
                  <a:pt x="175260" y="0"/>
                </a:lnTo>
                <a:lnTo>
                  <a:pt x="190500" y="0"/>
                </a:lnTo>
                <a:lnTo>
                  <a:pt x="205740" y="0"/>
                </a:lnTo>
                <a:lnTo>
                  <a:pt x="213360" y="0"/>
                </a:lnTo>
                <a:lnTo>
                  <a:pt x="228600" y="7620"/>
                </a:lnTo>
                <a:lnTo>
                  <a:pt x="2286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6461760" y="1386840"/>
            <a:ext cx="106681" cy="91441"/>
          </a:xfrm>
          <a:custGeom>
            <a:avLst/>
            <a:gdLst/>
            <a:ahLst/>
            <a:cxnLst/>
            <a:rect l="0" t="0" r="0" b="0"/>
            <a:pathLst>
              <a:path w="106681" h="91441">
                <a:moveTo>
                  <a:pt x="30480" y="7620"/>
                </a:moveTo>
                <a:lnTo>
                  <a:pt x="30480" y="762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76200"/>
                </a:lnTo>
                <a:lnTo>
                  <a:pt x="7620" y="83820"/>
                </a:lnTo>
                <a:lnTo>
                  <a:pt x="15240" y="91440"/>
                </a:lnTo>
                <a:lnTo>
                  <a:pt x="22860" y="91440"/>
                </a:lnTo>
                <a:lnTo>
                  <a:pt x="22860" y="91440"/>
                </a:lnTo>
                <a:lnTo>
                  <a:pt x="38100" y="91440"/>
                </a:lnTo>
                <a:lnTo>
                  <a:pt x="45720" y="91440"/>
                </a:lnTo>
                <a:lnTo>
                  <a:pt x="53340" y="91440"/>
                </a:lnTo>
                <a:lnTo>
                  <a:pt x="60960" y="91440"/>
                </a:lnTo>
                <a:lnTo>
                  <a:pt x="76201" y="91440"/>
                </a:lnTo>
                <a:lnTo>
                  <a:pt x="91440" y="91440"/>
                </a:lnTo>
                <a:lnTo>
                  <a:pt x="106680" y="83820"/>
                </a:lnTo>
                <a:lnTo>
                  <a:pt x="106680" y="838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6560820" y="1379220"/>
            <a:ext cx="30481" cy="167641"/>
          </a:xfrm>
          <a:custGeom>
            <a:avLst/>
            <a:gdLst/>
            <a:ahLst/>
            <a:cxnLst/>
            <a:rect l="0" t="0" r="0" b="0"/>
            <a:pathLst>
              <a:path w="30481" h="167641">
                <a:moveTo>
                  <a:pt x="30480" y="0"/>
                </a:moveTo>
                <a:lnTo>
                  <a:pt x="3048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15241" y="15240"/>
                </a:lnTo>
                <a:lnTo>
                  <a:pt x="15241" y="22860"/>
                </a:lnTo>
                <a:lnTo>
                  <a:pt x="15241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0" y="99060"/>
                </a:lnTo>
                <a:lnTo>
                  <a:pt x="0" y="10668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52400"/>
                </a:lnTo>
                <a:lnTo>
                  <a:pt x="0" y="152400"/>
                </a:lnTo>
                <a:lnTo>
                  <a:pt x="7620" y="167640"/>
                </a:lnTo>
                <a:lnTo>
                  <a:pt x="762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6629400" y="1402080"/>
            <a:ext cx="121921" cy="129541"/>
          </a:xfrm>
          <a:custGeom>
            <a:avLst/>
            <a:gdLst/>
            <a:ahLst/>
            <a:cxnLst/>
            <a:rect l="0" t="0" r="0" b="0"/>
            <a:pathLst>
              <a:path w="121921" h="129541">
                <a:moveTo>
                  <a:pt x="30480" y="7620"/>
                </a:moveTo>
                <a:lnTo>
                  <a:pt x="30480" y="7620"/>
                </a:lnTo>
                <a:lnTo>
                  <a:pt x="30480" y="0"/>
                </a:lnTo>
                <a:lnTo>
                  <a:pt x="22861" y="0"/>
                </a:lnTo>
                <a:lnTo>
                  <a:pt x="22861" y="7620"/>
                </a:lnTo>
                <a:lnTo>
                  <a:pt x="22861" y="7620"/>
                </a:lnTo>
                <a:lnTo>
                  <a:pt x="22861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2286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3810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7620" y="60960"/>
                </a:lnTo>
                <a:lnTo>
                  <a:pt x="7620" y="60960"/>
                </a:lnTo>
                <a:lnTo>
                  <a:pt x="15240" y="53340"/>
                </a:lnTo>
                <a:lnTo>
                  <a:pt x="15240" y="53340"/>
                </a:lnTo>
                <a:lnTo>
                  <a:pt x="22861" y="53340"/>
                </a:lnTo>
                <a:lnTo>
                  <a:pt x="30480" y="45720"/>
                </a:lnTo>
                <a:lnTo>
                  <a:pt x="38100" y="45720"/>
                </a:lnTo>
                <a:lnTo>
                  <a:pt x="38100" y="45720"/>
                </a:lnTo>
                <a:lnTo>
                  <a:pt x="53340" y="38100"/>
                </a:lnTo>
                <a:lnTo>
                  <a:pt x="60961" y="38100"/>
                </a:lnTo>
                <a:lnTo>
                  <a:pt x="68580" y="38100"/>
                </a:lnTo>
                <a:lnTo>
                  <a:pt x="76200" y="38100"/>
                </a:lnTo>
                <a:lnTo>
                  <a:pt x="83820" y="38100"/>
                </a:lnTo>
                <a:lnTo>
                  <a:pt x="83820" y="38100"/>
                </a:lnTo>
                <a:lnTo>
                  <a:pt x="91440" y="45720"/>
                </a:lnTo>
                <a:lnTo>
                  <a:pt x="99061" y="45720"/>
                </a:lnTo>
                <a:lnTo>
                  <a:pt x="106680" y="45720"/>
                </a:lnTo>
                <a:lnTo>
                  <a:pt x="106680" y="53340"/>
                </a:lnTo>
                <a:lnTo>
                  <a:pt x="114300" y="60960"/>
                </a:lnTo>
                <a:lnTo>
                  <a:pt x="114300" y="60960"/>
                </a:lnTo>
                <a:lnTo>
                  <a:pt x="114300" y="68580"/>
                </a:lnTo>
                <a:lnTo>
                  <a:pt x="121920" y="76200"/>
                </a:lnTo>
                <a:lnTo>
                  <a:pt x="121920" y="83820"/>
                </a:lnTo>
                <a:lnTo>
                  <a:pt x="121920" y="83820"/>
                </a:lnTo>
                <a:lnTo>
                  <a:pt x="114300" y="91440"/>
                </a:lnTo>
                <a:lnTo>
                  <a:pt x="114300" y="99060"/>
                </a:lnTo>
                <a:lnTo>
                  <a:pt x="106680" y="106680"/>
                </a:lnTo>
                <a:lnTo>
                  <a:pt x="106680" y="114300"/>
                </a:lnTo>
                <a:lnTo>
                  <a:pt x="99061" y="121920"/>
                </a:lnTo>
                <a:lnTo>
                  <a:pt x="83820" y="121920"/>
                </a:lnTo>
                <a:lnTo>
                  <a:pt x="68580" y="121920"/>
                </a:lnTo>
                <a:lnTo>
                  <a:pt x="53340" y="129540"/>
                </a:lnTo>
                <a:lnTo>
                  <a:pt x="5334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6667500" y="1386840"/>
            <a:ext cx="99062" cy="22861"/>
          </a:xfrm>
          <a:custGeom>
            <a:avLst/>
            <a:gdLst/>
            <a:ahLst/>
            <a:cxnLst/>
            <a:rect l="0" t="0" r="0" b="0"/>
            <a:pathLst>
              <a:path w="99062" h="22861">
                <a:moveTo>
                  <a:pt x="0" y="22860"/>
                </a:moveTo>
                <a:lnTo>
                  <a:pt x="7620" y="1524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9061" y="7620"/>
                </a:lnTo>
                <a:lnTo>
                  <a:pt x="99061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5996940" y="2209800"/>
            <a:ext cx="121921" cy="106681"/>
          </a:xfrm>
          <a:custGeom>
            <a:avLst/>
            <a:gdLst/>
            <a:ahLst/>
            <a:cxnLst/>
            <a:rect l="0" t="0" r="0" b="0"/>
            <a:pathLst>
              <a:path w="121921" h="106681">
                <a:moveTo>
                  <a:pt x="0" y="45720"/>
                </a:moveTo>
                <a:lnTo>
                  <a:pt x="0" y="38100"/>
                </a:lnTo>
                <a:lnTo>
                  <a:pt x="0" y="30480"/>
                </a:lnTo>
                <a:lnTo>
                  <a:pt x="0" y="3048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76200" y="0"/>
                </a:lnTo>
                <a:lnTo>
                  <a:pt x="83820" y="7620"/>
                </a:lnTo>
                <a:lnTo>
                  <a:pt x="83820" y="15240"/>
                </a:lnTo>
                <a:lnTo>
                  <a:pt x="83820" y="15240"/>
                </a:lnTo>
                <a:lnTo>
                  <a:pt x="83820" y="22860"/>
                </a:lnTo>
                <a:lnTo>
                  <a:pt x="83820" y="30480"/>
                </a:lnTo>
                <a:lnTo>
                  <a:pt x="76200" y="38100"/>
                </a:lnTo>
                <a:lnTo>
                  <a:pt x="76200" y="53340"/>
                </a:lnTo>
                <a:lnTo>
                  <a:pt x="68580" y="60960"/>
                </a:lnTo>
                <a:lnTo>
                  <a:pt x="60960" y="68580"/>
                </a:lnTo>
                <a:lnTo>
                  <a:pt x="53340" y="76200"/>
                </a:lnTo>
                <a:lnTo>
                  <a:pt x="45720" y="83820"/>
                </a:lnTo>
                <a:lnTo>
                  <a:pt x="45720" y="91440"/>
                </a:lnTo>
                <a:lnTo>
                  <a:pt x="38100" y="99060"/>
                </a:lnTo>
                <a:lnTo>
                  <a:pt x="30480" y="99060"/>
                </a:lnTo>
                <a:lnTo>
                  <a:pt x="30480" y="99060"/>
                </a:lnTo>
                <a:lnTo>
                  <a:pt x="38100" y="106680"/>
                </a:lnTo>
                <a:lnTo>
                  <a:pt x="38100" y="106680"/>
                </a:lnTo>
                <a:lnTo>
                  <a:pt x="45720" y="106680"/>
                </a:lnTo>
                <a:lnTo>
                  <a:pt x="53340" y="99060"/>
                </a:lnTo>
                <a:lnTo>
                  <a:pt x="60960" y="99060"/>
                </a:lnTo>
                <a:lnTo>
                  <a:pt x="68580" y="91440"/>
                </a:lnTo>
                <a:lnTo>
                  <a:pt x="83820" y="91440"/>
                </a:lnTo>
                <a:lnTo>
                  <a:pt x="99060" y="83820"/>
                </a:lnTo>
                <a:lnTo>
                  <a:pt x="106680" y="76200"/>
                </a:lnTo>
                <a:lnTo>
                  <a:pt x="121920" y="68580"/>
                </a:lnTo>
                <a:lnTo>
                  <a:pt x="121920" y="685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096000" y="2141220"/>
            <a:ext cx="106681" cy="114301"/>
          </a:xfrm>
          <a:custGeom>
            <a:avLst/>
            <a:gdLst/>
            <a:ahLst/>
            <a:cxnLst/>
            <a:rect l="0" t="0" r="0" b="0"/>
            <a:pathLst>
              <a:path w="106681" h="114301">
                <a:moveTo>
                  <a:pt x="7620" y="38100"/>
                </a:moveTo>
                <a:lnTo>
                  <a:pt x="0" y="38100"/>
                </a:lnTo>
                <a:lnTo>
                  <a:pt x="0" y="30480"/>
                </a:ln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45720" y="0"/>
                </a:lnTo>
                <a:lnTo>
                  <a:pt x="53340" y="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22860"/>
                </a:lnTo>
                <a:lnTo>
                  <a:pt x="53340" y="30480"/>
                </a:lnTo>
                <a:lnTo>
                  <a:pt x="53340" y="38100"/>
                </a:lnTo>
                <a:lnTo>
                  <a:pt x="45720" y="53340"/>
                </a:lnTo>
                <a:lnTo>
                  <a:pt x="38100" y="60960"/>
                </a:lnTo>
                <a:lnTo>
                  <a:pt x="30480" y="68580"/>
                </a:lnTo>
                <a:lnTo>
                  <a:pt x="30480" y="76200"/>
                </a:lnTo>
                <a:lnTo>
                  <a:pt x="22860" y="83820"/>
                </a:lnTo>
                <a:lnTo>
                  <a:pt x="22860" y="91440"/>
                </a:lnTo>
                <a:lnTo>
                  <a:pt x="22860" y="99060"/>
                </a:lnTo>
                <a:lnTo>
                  <a:pt x="15240" y="99060"/>
                </a:lnTo>
                <a:lnTo>
                  <a:pt x="15240" y="106680"/>
                </a:lnTo>
                <a:lnTo>
                  <a:pt x="22860" y="106680"/>
                </a:lnTo>
                <a:lnTo>
                  <a:pt x="22860" y="106680"/>
                </a:lnTo>
                <a:lnTo>
                  <a:pt x="22860" y="114300"/>
                </a:lnTo>
                <a:lnTo>
                  <a:pt x="30480" y="106680"/>
                </a:lnTo>
                <a:lnTo>
                  <a:pt x="38100" y="106680"/>
                </a:lnTo>
                <a:lnTo>
                  <a:pt x="45720" y="106680"/>
                </a:lnTo>
                <a:lnTo>
                  <a:pt x="53340" y="106680"/>
                </a:lnTo>
                <a:lnTo>
                  <a:pt x="60960" y="99060"/>
                </a:lnTo>
                <a:lnTo>
                  <a:pt x="76200" y="91440"/>
                </a:lnTo>
                <a:lnTo>
                  <a:pt x="83820" y="91440"/>
                </a:lnTo>
                <a:lnTo>
                  <a:pt x="91440" y="83820"/>
                </a:lnTo>
                <a:lnTo>
                  <a:pt x="106680" y="83820"/>
                </a:lnTo>
                <a:lnTo>
                  <a:pt x="106680" y="838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6217920" y="2179320"/>
            <a:ext cx="15241" cy="15241"/>
          </a:xfrm>
          <a:custGeom>
            <a:avLst/>
            <a:gdLst/>
            <a:ahLst/>
            <a:cxnLst/>
            <a:rect l="0" t="0" r="0" b="0"/>
            <a:pathLst>
              <a:path w="15241" h="1524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225540" y="2103120"/>
            <a:ext cx="114301" cy="68581"/>
          </a:xfrm>
          <a:custGeom>
            <a:avLst/>
            <a:gdLst/>
            <a:ahLst/>
            <a:cxnLst/>
            <a:rect l="0" t="0" r="0" b="0"/>
            <a:pathLst>
              <a:path w="114301" h="68581">
                <a:moveTo>
                  <a:pt x="30480" y="7620"/>
                </a:moveTo>
                <a:lnTo>
                  <a:pt x="30480" y="762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0480"/>
                </a:lnTo>
                <a:lnTo>
                  <a:pt x="0" y="30480"/>
                </a:lnTo>
                <a:lnTo>
                  <a:pt x="762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22860" y="22860"/>
                </a:lnTo>
                <a:lnTo>
                  <a:pt x="3048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53340" y="22860"/>
                </a:lnTo>
                <a:lnTo>
                  <a:pt x="60960" y="22860"/>
                </a:lnTo>
                <a:lnTo>
                  <a:pt x="68580" y="22860"/>
                </a:lnTo>
                <a:lnTo>
                  <a:pt x="76200" y="22860"/>
                </a:lnTo>
                <a:lnTo>
                  <a:pt x="83820" y="22860"/>
                </a:lnTo>
                <a:lnTo>
                  <a:pt x="91440" y="30480"/>
                </a:lnTo>
                <a:lnTo>
                  <a:pt x="99060" y="30480"/>
                </a:lnTo>
                <a:lnTo>
                  <a:pt x="99060" y="30480"/>
                </a:lnTo>
                <a:lnTo>
                  <a:pt x="106680" y="38100"/>
                </a:lnTo>
                <a:lnTo>
                  <a:pt x="114300" y="38100"/>
                </a:lnTo>
                <a:lnTo>
                  <a:pt x="114300" y="45720"/>
                </a:lnTo>
                <a:lnTo>
                  <a:pt x="114300" y="45720"/>
                </a:lnTo>
                <a:lnTo>
                  <a:pt x="114300" y="53340"/>
                </a:lnTo>
                <a:lnTo>
                  <a:pt x="106680" y="53340"/>
                </a:lnTo>
                <a:lnTo>
                  <a:pt x="99060" y="60960"/>
                </a:lnTo>
                <a:lnTo>
                  <a:pt x="91440" y="60960"/>
                </a:lnTo>
                <a:lnTo>
                  <a:pt x="83820" y="68580"/>
                </a:lnTo>
                <a:lnTo>
                  <a:pt x="83820" y="685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6225540" y="2049780"/>
            <a:ext cx="68581" cy="53341"/>
          </a:xfrm>
          <a:custGeom>
            <a:avLst/>
            <a:gdLst/>
            <a:ahLst/>
            <a:cxnLst/>
            <a:rect l="0" t="0" r="0" b="0"/>
            <a:pathLst>
              <a:path w="68581" h="53341">
                <a:moveTo>
                  <a:pt x="0" y="53340"/>
                </a:moveTo>
                <a:lnTo>
                  <a:pt x="0" y="45720"/>
                </a:lnTo>
                <a:lnTo>
                  <a:pt x="7620" y="38100"/>
                </a:lnTo>
                <a:lnTo>
                  <a:pt x="15240" y="30480"/>
                </a:lnTo>
                <a:lnTo>
                  <a:pt x="22860" y="22860"/>
                </a:lnTo>
                <a:lnTo>
                  <a:pt x="30480" y="22860"/>
                </a:lnTo>
                <a:lnTo>
                  <a:pt x="38100" y="15240"/>
                </a:lnTo>
                <a:lnTo>
                  <a:pt x="45720" y="7620"/>
                </a:lnTo>
                <a:lnTo>
                  <a:pt x="60960" y="7620"/>
                </a:lnTo>
                <a:lnTo>
                  <a:pt x="68580" y="0"/>
                </a:lnTo>
                <a:lnTo>
                  <a:pt x="685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6202680" y="2956560"/>
            <a:ext cx="426721" cy="198121"/>
          </a:xfrm>
          <a:custGeom>
            <a:avLst/>
            <a:gdLst/>
            <a:ahLst/>
            <a:cxnLst/>
            <a:rect l="0" t="0" r="0" b="0"/>
            <a:pathLst>
              <a:path w="426721" h="198121">
                <a:moveTo>
                  <a:pt x="76200" y="167640"/>
                </a:moveTo>
                <a:lnTo>
                  <a:pt x="76200" y="167640"/>
                </a:lnTo>
                <a:lnTo>
                  <a:pt x="83820" y="167640"/>
                </a:lnTo>
                <a:lnTo>
                  <a:pt x="91440" y="175260"/>
                </a:lnTo>
                <a:lnTo>
                  <a:pt x="91440" y="175260"/>
                </a:lnTo>
                <a:lnTo>
                  <a:pt x="99060" y="175260"/>
                </a:lnTo>
                <a:lnTo>
                  <a:pt x="106680" y="175260"/>
                </a:lnTo>
                <a:lnTo>
                  <a:pt x="114300" y="182880"/>
                </a:lnTo>
                <a:lnTo>
                  <a:pt x="129540" y="182880"/>
                </a:lnTo>
                <a:lnTo>
                  <a:pt x="137160" y="190500"/>
                </a:lnTo>
                <a:lnTo>
                  <a:pt x="144780" y="190500"/>
                </a:lnTo>
                <a:lnTo>
                  <a:pt x="160020" y="190500"/>
                </a:lnTo>
                <a:lnTo>
                  <a:pt x="167640" y="198120"/>
                </a:lnTo>
                <a:lnTo>
                  <a:pt x="182880" y="198120"/>
                </a:lnTo>
                <a:lnTo>
                  <a:pt x="198120" y="198120"/>
                </a:lnTo>
                <a:lnTo>
                  <a:pt x="213360" y="198120"/>
                </a:lnTo>
                <a:lnTo>
                  <a:pt x="220980" y="198120"/>
                </a:lnTo>
                <a:lnTo>
                  <a:pt x="236220" y="198120"/>
                </a:lnTo>
                <a:lnTo>
                  <a:pt x="251460" y="198120"/>
                </a:lnTo>
                <a:lnTo>
                  <a:pt x="266700" y="198120"/>
                </a:lnTo>
                <a:lnTo>
                  <a:pt x="281940" y="198120"/>
                </a:lnTo>
                <a:lnTo>
                  <a:pt x="297180" y="198120"/>
                </a:lnTo>
                <a:lnTo>
                  <a:pt x="312420" y="190500"/>
                </a:lnTo>
                <a:lnTo>
                  <a:pt x="327660" y="190500"/>
                </a:lnTo>
                <a:lnTo>
                  <a:pt x="342900" y="182880"/>
                </a:lnTo>
                <a:lnTo>
                  <a:pt x="350520" y="182880"/>
                </a:lnTo>
                <a:lnTo>
                  <a:pt x="365760" y="175260"/>
                </a:lnTo>
                <a:lnTo>
                  <a:pt x="381000" y="167640"/>
                </a:lnTo>
                <a:lnTo>
                  <a:pt x="388620" y="167640"/>
                </a:lnTo>
                <a:lnTo>
                  <a:pt x="396240" y="160020"/>
                </a:lnTo>
                <a:lnTo>
                  <a:pt x="403860" y="152400"/>
                </a:lnTo>
                <a:lnTo>
                  <a:pt x="411481" y="144780"/>
                </a:lnTo>
                <a:lnTo>
                  <a:pt x="419100" y="137160"/>
                </a:lnTo>
                <a:lnTo>
                  <a:pt x="426720" y="129540"/>
                </a:lnTo>
                <a:lnTo>
                  <a:pt x="426720" y="121920"/>
                </a:lnTo>
                <a:lnTo>
                  <a:pt x="426720" y="114300"/>
                </a:lnTo>
                <a:lnTo>
                  <a:pt x="426720" y="99060"/>
                </a:lnTo>
                <a:lnTo>
                  <a:pt x="426720" y="91440"/>
                </a:lnTo>
                <a:lnTo>
                  <a:pt x="426720" y="83820"/>
                </a:lnTo>
                <a:lnTo>
                  <a:pt x="426720" y="76200"/>
                </a:lnTo>
                <a:lnTo>
                  <a:pt x="419100" y="68580"/>
                </a:lnTo>
                <a:lnTo>
                  <a:pt x="411481" y="60960"/>
                </a:lnTo>
                <a:lnTo>
                  <a:pt x="403860" y="53340"/>
                </a:lnTo>
                <a:lnTo>
                  <a:pt x="396240" y="45720"/>
                </a:lnTo>
                <a:lnTo>
                  <a:pt x="388620" y="38100"/>
                </a:lnTo>
                <a:lnTo>
                  <a:pt x="373381" y="30480"/>
                </a:lnTo>
                <a:lnTo>
                  <a:pt x="365760" y="22860"/>
                </a:lnTo>
                <a:lnTo>
                  <a:pt x="350520" y="15240"/>
                </a:lnTo>
                <a:lnTo>
                  <a:pt x="335281" y="15240"/>
                </a:lnTo>
                <a:lnTo>
                  <a:pt x="320040" y="7620"/>
                </a:lnTo>
                <a:lnTo>
                  <a:pt x="304800" y="7620"/>
                </a:lnTo>
                <a:lnTo>
                  <a:pt x="289560" y="0"/>
                </a:lnTo>
                <a:lnTo>
                  <a:pt x="266700" y="0"/>
                </a:lnTo>
                <a:lnTo>
                  <a:pt x="251460" y="0"/>
                </a:lnTo>
                <a:lnTo>
                  <a:pt x="236220" y="0"/>
                </a:lnTo>
                <a:lnTo>
                  <a:pt x="220980" y="0"/>
                </a:lnTo>
                <a:lnTo>
                  <a:pt x="198120" y="0"/>
                </a:lnTo>
                <a:lnTo>
                  <a:pt x="182880" y="0"/>
                </a:lnTo>
                <a:lnTo>
                  <a:pt x="160020" y="0"/>
                </a:lnTo>
                <a:lnTo>
                  <a:pt x="144780" y="7620"/>
                </a:lnTo>
                <a:lnTo>
                  <a:pt x="129540" y="15240"/>
                </a:lnTo>
                <a:lnTo>
                  <a:pt x="114300" y="15240"/>
                </a:lnTo>
                <a:lnTo>
                  <a:pt x="99060" y="22860"/>
                </a:lnTo>
                <a:lnTo>
                  <a:pt x="83820" y="30480"/>
                </a:lnTo>
                <a:lnTo>
                  <a:pt x="68580" y="38100"/>
                </a:lnTo>
                <a:lnTo>
                  <a:pt x="53340" y="45720"/>
                </a:lnTo>
                <a:lnTo>
                  <a:pt x="38100" y="53340"/>
                </a:lnTo>
                <a:lnTo>
                  <a:pt x="30480" y="60960"/>
                </a:lnTo>
                <a:lnTo>
                  <a:pt x="22860" y="68580"/>
                </a:lnTo>
                <a:lnTo>
                  <a:pt x="15240" y="83820"/>
                </a:lnTo>
                <a:lnTo>
                  <a:pt x="7620" y="91440"/>
                </a:lnTo>
                <a:lnTo>
                  <a:pt x="762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7620" y="121920"/>
                </a:lnTo>
                <a:lnTo>
                  <a:pt x="7620" y="129540"/>
                </a:lnTo>
                <a:lnTo>
                  <a:pt x="15240" y="137160"/>
                </a:lnTo>
                <a:lnTo>
                  <a:pt x="22860" y="144780"/>
                </a:lnTo>
                <a:lnTo>
                  <a:pt x="30480" y="152400"/>
                </a:lnTo>
                <a:lnTo>
                  <a:pt x="45720" y="160020"/>
                </a:lnTo>
                <a:lnTo>
                  <a:pt x="53340" y="167640"/>
                </a:lnTo>
                <a:lnTo>
                  <a:pt x="68580" y="167640"/>
                </a:lnTo>
                <a:lnTo>
                  <a:pt x="91440" y="175260"/>
                </a:lnTo>
                <a:lnTo>
                  <a:pt x="106680" y="175260"/>
                </a:lnTo>
                <a:lnTo>
                  <a:pt x="121920" y="182880"/>
                </a:lnTo>
                <a:lnTo>
                  <a:pt x="144780" y="182880"/>
                </a:lnTo>
                <a:lnTo>
                  <a:pt x="167640" y="190500"/>
                </a:lnTo>
                <a:lnTo>
                  <a:pt x="16764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6545580" y="2171700"/>
            <a:ext cx="1" cy="30481"/>
          </a:xfrm>
          <a:custGeom>
            <a:avLst/>
            <a:gdLst/>
            <a:ahLst/>
            <a:cxnLst/>
            <a:rect l="0" t="0" r="0" b="0"/>
            <a:pathLst>
              <a:path w="1" h="3048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6515100" y="2263140"/>
            <a:ext cx="7621" cy="38101"/>
          </a:xfrm>
          <a:custGeom>
            <a:avLst/>
            <a:gdLst/>
            <a:ahLst/>
            <a:cxnLst/>
            <a:rect l="0" t="0" r="0" b="0"/>
            <a:pathLst>
              <a:path w="7621" h="38101">
                <a:moveTo>
                  <a:pt x="7620" y="0"/>
                </a:moveTo>
                <a:lnTo>
                  <a:pt x="7620" y="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38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6499860" y="2362200"/>
            <a:ext cx="7621" cy="45721"/>
          </a:xfrm>
          <a:custGeom>
            <a:avLst/>
            <a:gdLst/>
            <a:ahLst/>
            <a:cxnLst/>
            <a:rect l="0" t="0" r="0" b="0"/>
            <a:pathLst>
              <a:path w="7621" h="45721">
                <a:moveTo>
                  <a:pt x="7620" y="0"/>
                </a:moveTo>
                <a:lnTo>
                  <a:pt x="762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45720"/>
                </a:lnTo>
                <a:lnTo>
                  <a:pt x="0" y="457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6492240" y="2484120"/>
            <a:ext cx="1" cy="53341"/>
          </a:xfrm>
          <a:custGeom>
            <a:avLst/>
            <a:gdLst/>
            <a:ahLst/>
            <a:cxnLst/>
            <a:rect l="0" t="0" r="0" b="0"/>
            <a:pathLst>
              <a:path w="1" h="5334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53340"/>
                </a:lnTo>
                <a:lnTo>
                  <a:pt x="0" y="533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477000" y="2628900"/>
            <a:ext cx="7621" cy="53341"/>
          </a:xfrm>
          <a:custGeom>
            <a:avLst/>
            <a:gdLst/>
            <a:ahLst/>
            <a:cxnLst/>
            <a:rect l="0" t="0" r="0" b="0"/>
            <a:pathLst>
              <a:path w="7621" h="53341">
                <a:moveTo>
                  <a:pt x="7620" y="0"/>
                </a:moveTo>
                <a:lnTo>
                  <a:pt x="762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53340"/>
                </a:lnTo>
                <a:lnTo>
                  <a:pt x="0" y="533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6423660" y="2743200"/>
            <a:ext cx="15241" cy="45721"/>
          </a:xfrm>
          <a:custGeom>
            <a:avLst/>
            <a:gdLst/>
            <a:ahLst/>
            <a:cxnLst/>
            <a:rect l="0" t="0" r="0" b="0"/>
            <a:pathLst>
              <a:path w="15241" h="45721">
                <a:moveTo>
                  <a:pt x="15240" y="0"/>
                </a:moveTo>
                <a:lnTo>
                  <a:pt x="15240" y="0"/>
                </a:lnTo>
                <a:lnTo>
                  <a:pt x="762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45720"/>
                </a:lnTo>
                <a:lnTo>
                  <a:pt x="0" y="457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4" name="Freeform 6143"/>
          <p:cNvSpPr/>
          <p:nvPr/>
        </p:nvSpPr>
        <p:spPr>
          <a:xfrm>
            <a:off x="6370320" y="2834640"/>
            <a:ext cx="22861" cy="60961"/>
          </a:xfrm>
          <a:custGeom>
            <a:avLst/>
            <a:gdLst/>
            <a:ahLst/>
            <a:cxnLst/>
            <a:rect l="0" t="0" r="0" b="0"/>
            <a:pathLst>
              <a:path w="22861" h="60961">
                <a:moveTo>
                  <a:pt x="22860" y="0"/>
                </a:moveTo>
                <a:lnTo>
                  <a:pt x="22860" y="7620"/>
                </a:lnTo>
                <a:lnTo>
                  <a:pt x="2286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22860"/>
                </a:lnTo>
                <a:lnTo>
                  <a:pt x="1524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5" name="Freeform 6144"/>
          <p:cNvSpPr/>
          <p:nvPr/>
        </p:nvSpPr>
        <p:spPr>
          <a:xfrm>
            <a:off x="5684520" y="3329940"/>
            <a:ext cx="274321" cy="198121"/>
          </a:xfrm>
          <a:custGeom>
            <a:avLst/>
            <a:gdLst/>
            <a:ahLst/>
            <a:cxnLst/>
            <a:rect l="0" t="0" r="0" b="0"/>
            <a:pathLst>
              <a:path w="274321" h="198121">
                <a:moveTo>
                  <a:pt x="236220" y="0"/>
                </a:moveTo>
                <a:lnTo>
                  <a:pt x="228600" y="0"/>
                </a:lnTo>
                <a:lnTo>
                  <a:pt x="213360" y="0"/>
                </a:lnTo>
                <a:lnTo>
                  <a:pt x="198120" y="0"/>
                </a:lnTo>
                <a:lnTo>
                  <a:pt x="182880" y="0"/>
                </a:lnTo>
                <a:lnTo>
                  <a:pt x="167640" y="7620"/>
                </a:lnTo>
                <a:lnTo>
                  <a:pt x="152400" y="7620"/>
                </a:lnTo>
                <a:lnTo>
                  <a:pt x="129540" y="15240"/>
                </a:lnTo>
                <a:lnTo>
                  <a:pt x="114300" y="15240"/>
                </a:lnTo>
                <a:lnTo>
                  <a:pt x="91440" y="22860"/>
                </a:lnTo>
                <a:lnTo>
                  <a:pt x="76200" y="30480"/>
                </a:lnTo>
                <a:lnTo>
                  <a:pt x="53340" y="38100"/>
                </a:lnTo>
                <a:lnTo>
                  <a:pt x="38100" y="38100"/>
                </a:lnTo>
                <a:lnTo>
                  <a:pt x="22860" y="45720"/>
                </a:lnTo>
                <a:lnTo>
                  <a:pt x="762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76200"/>
                </a:lnTo>
                <a:lnTo>
                  <a:pt x="7620" y="83820"/>
                </a:lnTo>
                <a:lnTo>
                  <a:pt x="15240" y="83820"/>
                </a:lnTo>
                <a:lnTo>
                  <a:pt x="30480" y="91440"/>
                </a:lnTo>
                <a:lnTo>
                  <a:pt x="45720" y="99060"/>
                </a:lnTo>
                <a:lnTo>
                  <a:pt x="68580" y="99060"/>
                </a:lnTo>
                <a:lnTo>
                  <a:pt x="91440" y="106680"/>
                </a:lnTo>
                <a:lnTo>
                  <a:pt x="114300" y="106680"/>
                </a:lnTo>
                <a:lnTo>
                  <a:pt x="137160" y="106680"/>
                </a:lnTo>
                <a:lnTo>
                  <a:pt x="160020" y="114300"/>
                </a:lnTo>
                <a:lnTo>
                  <a:pt x="182880" y="121920"/>
                </a:lnTo>
                <a:lnTo>
                  <a:pt x="205740" y="129540"/>
                </a:lnTo>
                <a:lnTo>
                  <a:pt x="228600" y="137160"/>
                </a:lnTo>
                <a:lnTo>
                  <a:pt x="243840" y="137160"/>
                </a:lnTo>
                <a:lnTo>
                  <a:pt x="251460" y="144780"/>
                </a:lnTo>
                <a:lnTo>
                  <a:pt x="266700" y="152400"/>
                </a:lnTo>
                <a:lnTo>
                  <a:pt x="274320" y="152400"/>
                </a:lnTo>
                <a:lnTo>
                  <a:pt x="274320" y="167640"/>
                </a:lnTo>
                <a:lnTo>
                  <a:pt x="274320" y="167640"/>
                </a:lnTo>
                <a:lnTo>
                  <a:pt x="266700" y="175260"/>
                </a:lnTo>
                <a:lnTo>
                  <a:pt x="266700" y="175260"/>
                </a:lnTo>
                <a:lnTo>
                  <a:pt x="251460" y="182880"/>
                </a:lnTo>
                <a:lnTo>
                  <a:pt x="236220" y="182880"/>
                </a:lnTo>
                <a:lnTo>
                  <a:pt x="220980" y="190500"/>
                </a:lnTo>
                <a:lnTo>
                  <a:pt x="205740" y="190500"/>
                </a:lnTo>
                <a:lnTo>
                  <a:pt x="182880" y="190500"/>
                </a:lnTo>
                <a:lnTo>
                  <a:pt x="160020" y="190500"/>
                </a:lnTo>
                <a:lnTo>
                  <a:pt x="137160" y="198120"/>
                </a:lnTo>
                <a:lnTo>
                  <a:pt x="114300" y="198120"/>
                </a:lnTo>
                <a:lnTo>
                  <a:pt x="91440" y="198120"/>
                </a:lnTo>
                <a:lnTo>
                  <a:pt x="68580" y="198120"/>
                </a:lnTo>
                <a:lnTo>
                  <a:pt x="53340" y="190500"/>
                </a:lnTo>
                <a:lnTo>
                  <a:pt x="38100" y="190500"/>
                </a:lnTo>
                <a:lnTo>
                  <a:pt x="15240" y="190500"/>
                </a:lnTo>
                <a:lnTo>
                  <a:pt x="1524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0" name="Freeform 6149"/>
          <p:cNvSpPr/>
          <p:nvPr/>
        </p:nvSpPr>
        <p:spPr>
          <a:xfrm>
            <a:off x="6004560" y="3398520"/>
            <a:ext cx="68581" cy="76201"/>
          </a:xfrm>
          <a:custGeom>
            <a:avLst/>
            <a:gdLst/>
            <a:ahLst/>
            <a:cxnLst/>
            <a:rect l="0" t="0" r="0" b="0"/>
            <a:pathLst>
              <a:path w="68581" h="76201">
                <a:moveTo>
                  <a:pt x="53340" y="0"/>
                </a:moveTo>
                <a:lnTo>
                  <a:pt x="53340" y="0"/>
                </a:lnTo>
                <a:lnTo>
                  <a:pt x="60960" y="0"/>
                </a:lnTo>
                <a:lnTo>
                  <a:pt x="60960" y="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15240"/>
                </a:lnTo>
                <a:lnTo>
                  <a:pt x="60960" y="22860"/>
                </a:lnTo>
                <a:lnTo>
                  <a:pt x="60960" y="30480"/>
                </a:lnTo>
                <a:lnTo>
                  <a:pt x="53340" y="30480"/>
                </a:lnTo>
                <a:lnTo>
                  <a:pt x="4572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53340"/>
                </a:lnTo>
                <a:lnTo>
                  <a:pt x="15240" y="60960"/>
                </a:lnTo>
                <a:lnTo>
                  <a:pt x="7620" y="68580"/>
                </a:lnTo>
                <a:lnTo>
                  <a:pt x="0" y="76200"/>
                </a:lnTo>
                <a:lnTo>
                  <a:pt x="0" y="762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1" name="Freeform 6150"/>
          <p:cNvSpPr/>
          <p:nvPr/>
        </p:nvSpPr>
        <p:spPr>
          <a:xfrm>
            <a:off x="6080760" y="3345180"/>
            <a:ext cx="7621" cy="7621"/>
          </a:xfrm>
          <a:custGeom>
            <a:avLst/>
            <a:gdLst/>
            <a:ahLst/>
            <a:cxnLst/>
            <a:rect l="0" t="0" r="0" b="0"/>
            <a:pathLst>
              <a:path w="7621" h="7621">
                <a:moveTo>
                  <a:pt x="0" y="762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2" name="Freeform 6151"/>
          <p:cNvSpPr/>
          <p:nvPr/>
        </p:nvSpPr>
        <p:spPr>
          <a:xfrm>
            <a:off x="6149340" y="3406140"/>
            <a:ext cx="15241" cy="60961"/>
          </a:xfrm>
          <a:custGeom>
            <a:avLst/>
            <a:gdLst/>
            <a:ahLst/>
            <a:cxnLst/>
            <a:rect l="0" t="0" r="0" b="0"/>
            <a:pathLst>
              <a:path w="15241" h="60961">
                <a:moveTo>
                  <a:pt x="7620" y="0"/>
                </a:move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45720"/>
                </a:lnTo>
                <a:lnTo>
                  <a:pt x="762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7620" y="53340"/>
                </a:lnTo>
                <a:lnTo>
                  <a:pt x="7620" y="53340"/>
                </a:lnTo>
                <a:lnTo>
                  <a:pt x="15240" y="45720"/>
                </a:lnTo>
                <a:lnTo>
                  <a:pt x="15240" y="457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3" name="Freeform 6152"/>
          <p:cNvSpPr/>
          <p:nvPr/>
        </p:nvSpPr>
        <p:spPr>
          <a:xfrm>
            <a:off x="6202680" y="3398520"/>
            <a:ext cx="106681" cy="76201"/>
          </a:xfrm>
          <a:custGeom>
            <a:avLst/>
            <a:gdLst/>
            <a:ahLst/>
            <a:cxnLst/>
            <a:rect l="0" t="0" r="0" b="0"/>
            <a:pathLst>
              <a:path w="106681" h="76201">
                <a:moveTo>
                  <a:pt x="0" y="7620"/>
                </a:moveTo>
                <a:lnTo>
                  <a:pt x="0" y="762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45720" y="30480"/>
                </a:lnTo>
                <a:lnTo>
                  <a:pt x="53340" y="30480"/>
                </a:lnTo>
                <a:lnTo>
                  <a:pt x="53340" y="38100"/>
                </a:lnTo>
                <a:lnTo>
                  <a:pt x="60960" y="45720"/>
                </a:lnTo>
                <a:lnTo>
                  <a:pt x="68580" y="53340"/>
                </a:lnTo>
                <a:lnTo>
                  <a:pt x="76200" y="60960"/>
                </a:lnTo>
                <a:lnTo>
                  <a:pt x="83820" y="60960"/>
                </a:lnTo>
                <a:lnTo>
                  <a:pt x="91440" y="68580"/>
                </a:lnTo>
                <a:lnTo>
                  <a:pt x="106680" y="76200"/>
                </a:lnTo>
                <a:lnTo>
                  <a:pt x="106680" y="762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4" name="Freeform 6153"/>
          <p:cNvSpPr/>
          <p:nvPr/>
        </p:nvSpPr>
        <p:spPr>
          <a:xfrm>
            <a:off x="6149340" y="3383280"/>
            <a:ext cx="45721" cy="7621"/>
          </a:xfrm>
          <a:custGeom>
            <a:avLst/>
            <a:gdLst/>
            <a:ahLst/>
            <a:cxnLst/>
            <a:rect l="0" t="0" r="0" b="0"/>
            <a:pathLst>
              <a:path w="45721" h="762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22860" y="0"/>
                </a:lnTo>
                <a:lnTo>
                  <a:pt x="30480" y="0"/>
                </a:lnTo>
                <a:lnTo>
                  <a:pt x="3048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4572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5" name="Freeform 6154"/>
          <p:cNvSpPr/>
          <p:nvPr/>
        </p:nvSpPr>
        <p:spPr>
          <a:xfrm>
            <a:off x="6347460" y="3307080"/>
            <a:ext cx="198121" cy="312421"/>
          </a:xfrm>
          <a:custGeom>
            <a:avLst/>
            <a:gdLst/>
            <a:ahLst/>
            <a:cxnLst/>
            <a:rect l="0" t="0" r="0" b="0"/>
            <a:pathLst>
              <a:path w="198121" h="312421">
                <a:moveTo>
                  <a:pt x="76200" y="0"/>
                </a:moveTo>
                <a:lnTo>
                  <a:pt x="76200" y="0"/>
                </a:lnTo>
                <a:lnTo>
                  <a:pt x="68580" y="7620"/>
                </a:lnTo>
                <a:lnTo>
                  <a:pt x="60960" y="7620"/>
                </a:lnTo>
                <a:lnTo>
                  <a:pt x="53340" y="15240"/>
                </a:lnTo>
                <a:lnTo>
                  <a:pt x="45720" y="2286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60960"/>
                </a:lnTo>
                <a:lnTo>
                  <a:pt x="15240" y="68580"/>
                </a:lnTo>
                <a:lnTo>
                  <a:pt x="15240" y="83820"/>
                </a:lnTo>
                <a:lnTo>
                  <a:pt x="7620" y="99060"/>
                </a:lnTo>
                <a:lnTo>
                  <a:pt x="7620" y="114300"/>
                </a:lnTo>
                <a:lnTo>
                  <a:pt x="0" y="129540"/>
                </a:lnTo>
                <a:lnTo>
                  <a:pt x="0" y="152400"/>
                </a:lnTo>
                <a:lnTo>
                  <a:pt x="7620" y="167640"/>
                </a:lnTo>
                <a:lnTo>
                  <a:pt x="7620" y="175260"/>
                </a:lnTo>
                <a:lnTo>
                  <a:pt x="15240" y="198120"/>
                </a:lnTo>
                <a:lnTo>
                  <a:pt x="22860" y="213360"/>
                </a:lnTo>
                <a:lnTo>
                  <a:pt x="30480" y="228600"/>
                </a:lnTo>
                <a:lnTo>
                  <a:pt x="45720" y="236220"/>
                </a:lnTo>
                <a:lnTo>
                  <a:pt x="60960" y="251460"/>
                </a:lnTo>
                <a:lnTo>
                  <a:pt x="83820" y="266700"/>
                </a:lnTo>
                <a:lnTo>
                  <a:pt x="99060" y="274320"/>
                </a:lnTo>
                <a:lnTo>
                  <a:pt x="121920" y="281940"/>
                </a:lnTo>
                <a:lnTo>
                  <a:pt x="144780" y="297180"/>
                </a:lnTo>
                <a:lnTo>
                  <a:pt x="167640" y="297180"/>
                </a:lnTo>
                <a:lnTo>
                  <a:pt x="198120" y="312420"/>
                </a:lnTo>
                <a:lnTo>
                  <a:pt x="198120" y="3124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6" name="Freeform 6155"/>
          <p:cNvSpPr/>
          <p:nvPr/>
        </p:nvSpPr>
        <p:spPr>
          <a:xfrm>
            <a:off x="6454140" y="3345180"/>
            <a:ext cx="91441" cy="144781"/>
          </a:xfrm>
          <a:custGeom>
            <a:avLst/>
            <a:gdLst/>
            <a:ahLst/>
            <a:cxnLst/>
            <a:rect l="0" t="0" r="0" b="0"/>
            <a:pathLst>
              <a:path w="91441" h="144781">
                <a:moveTo>
                  <a:pt x="0" y="22860"/>
                </a:moveTo>
                <a:lnTo>
                  <a:pt x="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15240" y="762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0960" y="0"/>
                </a:lnTo>
                <a:lnTo>
                  <a:pt x="6858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83821" y="15240"/>
                </a:lnTo>
                <a:lnTo>
                  <a:pt x="83821" y="22860"/>
                </a:lnTo>
                <a:lnTo>
                  <a:pt x="76200" y="30480"/>
                </a:lnTo>
                <a:lnTo>
                  <a:pt x="76200" y="38100"/>
                </a:lnTo>
                <a:lnTo>
                  <a:pt x="68580" y="45720"/>
                </a:lnTo>
                <a:lnTo>
                  <a:pt x="60960" y="53340"/>
                </a:lnTo>
                <a:lnTo>
                  <a:pt x="53340" y="60960"/>
                </a:lnTo>
                <a:lnTo>
                  <a:pt x="45720" y="68580"/>
                </a:lnTo>
                <a:lnTo>
                  <a:pt x="38100" y="83820"/>
                </a:lnTo>
                <a:lnTo>
                  <a:pt x="30480" y="91440"/>
                </a:lnTo>
                <a:lnTo>
                  <a:pt x="22860" y="99060"/>
                </a:lnTo>
                <a:lnTo>
                  <a:pt x="15240" y="106680"/>
                </a:lnTo>
                <a:lnTo>
                  <a:pt x="15240" y="114300"/>
                </a:lnTo>
                <a:lnTo>
                  <a:pt x="15240" y="121920"/>
                </a:lnTo>
                <a:lnTo>
                  <a:pt x="15240" y="129540"/>
                </a:lnTo>
                <a:lnTo>
                  <a:pt x="22860" y="137160"/>
                </a:lnTo>
                <a:lnTo>
                  <a:pt x="30480" y="137160"/>
                </a:lnTo>
                <a:lnTo>
                  <a:pt x="38100" y="144780"/>
                </a:lnTo>
                <a:lnTo>
                  <a:pt x="45720" y="144780"/>
                </a:lnTo>
                <a:lnTo>
                  <a:pt x="60960" y="144780"/>
                </a:lnTo>
                <a:lnTo>
                  <a:pt x="68580" y="144780"/>
                </a:lnTo>
                <a:lnTo>
                  <a:pt x="91440" y="144780"/>
                </a:lnTo>
                <a:lnTo>
                  <a:pt x="91440" y="1447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7" name="Freeform 6156"/>
          <p:cNvSpPr/>
          <p:nvPr/>
        </p:nvSpPr>
        <p:spPr>
          <a:xfrm>
            <a:off x="6598920" y="3329940"/>
            <a:ext cx="121921" cy="152401"/>
          </a:xfrm>
          <a:custGeom>
            <a:avLst/>
            <a:gdLst/>
            <a:ahLst/>
            <a:cxnLst/>
            <a:rect l="0" t="0" r="0" b="0"/>
            <a:pathLst>
              <a:path w="121921" h="152401">
                <a:moveTo>
                  <a:pt x="0" y="22860"/>
                </a:move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7620" y="0"/>
                </a:lnTo>
                <a:lnTo>
                  <a:pt x="15241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7620"/>
                </a:lnTo>
                <a:lnTo>
                  <a:pt x="99060" y="7620"/>
                </a:lnTo>
                <a:lnTo>
                  <a:pt x="106680" y="1524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21920" y="30480"/>
                </a:lnTo>
                <a:lnTo>
                  <a:pt x="121920" y="38100"/>
                </a:lnTo>
                <a:lnTo>
                  <a:pt x="114300" y="45720"/>
                </a:lnTo>
                <a:lnTo>
                  <a:pt x="114300" y="53340"/>
                </a:lnTo>
                <a:lnTo>
                  <a:pt x="106680" y="60960"/>
                </a:lnTo>
                <a:lnTo>
                  <a:pt x="91441" y="68580"/>
                </a:lnTo>
                <a:lnTo>
                  <a:pt x="83820" y="76200"/>
                </a:lnTo>
                <a:lnTo>
                  <a:pt x="68580" y="83820"/>
                </a:lnTo>
                <a:lnTo>
                  <a:pt x="60960" y="99060"/>
                </a:lnTo>
                <a:lnTo>
                  <a:pt x="53341" y="106680"/>
                </a:lnTo>
                <a:lnTo>
                  <a:pt x="45720" y="114300"/>
                </a:lnTo>
                <a:lnTo>
                  <a:pt x="38100" y="121920"/>
                </a:lnTo>
                <a:lnTo>
                  <a:pt x="38100" y="129540"/>
                </a:lnTo>
                <a:lnTo>
                  <a:pt x="38100" y="129540"/>
                </a:lnTo>
                <a:lnTo>
                  <a:pt x="38100" y="137160"/>
                </a:lnTo>
                <a:lnTo>
                  <a:pt x="45720" y="144780"/>
                </a:lnTo>
                <a:lnTo>
                  <a:pt x="45720" y="144780"/>
                </a:lnTo>
                <a:lnTo>
                  <a:pt x="60960" y="144780"/>
                </a:lnTo>
                <a:lnTo>
                  <a:pt x="68580" y="144780"/>
                </a:lnTo>
                <a:lnTo>
                  <a:pt x="83820" y="144780"/>
                </a:lnTo>
                <a:lnTo>
                  <a:pt x="99060" y="152400"/>
                </a:lnTo>
                <a:lnTo>
                  <a:pt x="9906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8" name="Freeform 6157"/>
          <p:cNvSpPr/>
          <p:nvPr/>
        </p:nvSpPr>
        <p:spPr>
          <a:xfrm>
            <a:off x="6789420" y="3451860"/>
            <a:ext cx="15242" cy="15241"/>
          </a:xfrm>
          <a:custGeom>
            <a:avLst/>
            <a:gdLst/>
            <a:ahLst/>
            <a:cxnLst/>
            <a:rect l="0" t="0" r="0" b="0"/>
            <a:pathLst>
              <a:path w="15242" h="1524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1" y="15240"/>
                </a:lnTo>
                <a:lnTo>
                  <a:pt x="15241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9" name="Freeform 6158"/>
          <p:cNvSpPr/>
          <p:nvPr/>
        </p:nvSpPr>
        <p:spPr>
          <a:xfrm>
            <a:off x="6827520" y="3368040"/>
            <a:ext cx="144781" cy="137161"/>
          </a:xfrm>
          <a:custGeom>
            <a:avLst/>
            <a:gdLst/>
            <a:ahLst/>
            <a:cxnLst/>
            <a:rect l="0" t="0" r="0" b="0"/>
            <a:pathLst>
              <a:path w="144781" h="137161">
                <a:moveTo>
                  <a:pt x="91441" y="7620"/>
                </a:moveTo>
                <a:lnTo>
                  <a:pt x="83820" y="0"/>
                </a:lnTo>
                <a:lnTo>
                  <a:pt x="8382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0"/>
                </a:lnTo>
                <a:lnTo>
                  <a:pt x="60960" y="7620"/>
                </a:lnTo>
                <a:lnTo>
                  <a:pt x="53341" y="7620"/>
                </a:lnTo>
                <a:lnTo>
                  <a:pt x="53341" y="15240"/>
                </a:lnTo>
                <a:lnTo>
                  <a:pt x="38100" y="15240"/>
                </a:lnTo>
                <a:lnTo>
                  <a:pt x="30480" y="15240"/>
                </a:lnTo>
                <a:lnTo>
                  <a:pt x="22860" y="22860"/>
                </a:lnTo>
                <a:lnTo>
                  <a:pt x="22860" y="22860"/>
                </a:lnTo>
                <a:lnTo>
                  <a:pt x="15241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8100"/>
                </a:lnTo>
                <a:lnTo>
                  <a:pt x="0" y="38100"/>
                </a:lnTo>
                <a:lnTo>
                  <a:pt x="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15241" y="38100"/>
                </a:lnTo>
                <a:lnTo>
                  <a:pt x="22860" y="38100"/>
                </a:lnTo>
                <a:lnTo>
                  <a:pt x="30480" y="38100"/>
                </a:lnTo>
                <a:lnTo>
                  <a:pt x="38100" y="38100"/>
                </a:lnTo>
                <a:lnTo>
                  <a:pt x="53341" y="38100"/>
                </a:lnTo>
                <a:lnTo>
                  <a:pt x="68580" y="45720"/>
                </a:lnTo>
                <a:lnTo>
                  <a:pt x="76200" y="45720"/>
                </a:lnTo>
                <a:lnTo>
                  <a:pt x="91441" y="45720"/>
                </a:lnTo>
                <a:lnTo>
                  <a:pt x="106680" y="45720"/>
                </a:lnTo>
                <a:lnTo>
                  <a:pt x="114300" y="53340"/>
                </a:lnTo>
                <a:lnTo>
                  <a:pt x="121920" y="60960"/>
                </a:lnTo>
                <a:lnTo>
                  <a:pt x="129541" y="60960"/>
                </a:lnTo>
                <a:lnTo>
                  <a:pt x="137160" y="68580"/>
                </a:lnTo>
                <a:lnTo>
                  <a:pt x="144780" y="76200"/>
                </a:lnTo>
                <a:lnTo>
                  <a:pt x="144780" y="83820"/>
                </a:lnTo>
                <a:lnTo>
                  <a:pt x="144780" y="83820"/>
                </a:lnTo>
                <a:lnTo>
                  <a:pt x="144780" y="91440"/>
                </a:lnTo>
                <a:lnTo>
                  <a:pt x="144780" y="99060"/>
                </a:lnTo>
                <a:lnTo>
                  <a:pt x="144780" y="106680"/>
                </a:lnTo>
                <a:lnTo>
                  <a:pt x="137160" y="114300"/>
                </a:lnTo>
                <a:lnTo>
                  <a:pt x="129541" y="121920"/>
                </a:lnTo>
                <a:lnTo>
                  <a:pt x="121920" y="129540"/>
                </a:lnTo>
                <a:lnTo>
                  <a:pt x="114300" y="137160"/>
                </a:lnTo>
                <a:lnTo>
                  <a:pt x="106680" y="137160"/>
                </a:lnTo>
                <a:lnTo>
                  <a:pt x="91441" y="137160"/>
                </a:lnTo>
                <a:lnTo>
                  <a:pt x="91441" y="1371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0" name="Freeform 6159"/>
          <p:cNvSpPr/>
          <p:nvPr/>
        </p:nvSpPr>
        <p:spPr>
          <a:xfrm>
            <a:off x="6865620" y="3360420"/>
            <a:ext cx="160021" cy="22861"/>
          </a:xfrm>
          <a:custGeom>
            <a:avLst/>
            <a:gdLst/>
            <a:ahLst/>
            <a:cxnLst/>
            <a:rect l="0" t="0" r="0" b="0"/>
            <a:pathLst>
              <a:path w="160021" h="22861">
                <a:moveTo>
                  <a:pt x="0" y="22860"/>
                </a:moveTo>
                <a:lnTo>
                  <a:pt x="7620" y="15240"/>
                </a:lnTo>
                <a:lnTo>
                  <a:pt x="15241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1" y="0"/>
                </a:lnTo>
                <a:lnTo>
                  <a:pt x="137160" y="0"/>
                </a:lnTo>
                <a:lnTo>
                  <a:pt x="160020" y="0"/>
                </a:lnTo>
                <a:lnTo>
                  <a:pt x="1600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1" name="Freeform 6160"/>
          <p:cNvSpPr/>
          <p:nvPr/>
        </p:nvSpPr>
        <p:spPr>
          <a:xfrm>
            <a:off x="7010400" y="3253740"/>
            <a:ext cx="220981" cy="396241"/>
          </a:xfrm>
          <a:custGeom>
            <a:avLst/>
            <a:gdLst/>
            <a:ahLst/>
            <a:cxnLst/>
            <a:rect l="0" t="0" r="0" b="0"/>
            <a:pathLst>
              <a:path w="220981" h="39624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15240" y="15240"/>
                </a:lnTo>
                <a:lnTo>
                  <a:pt x="22861" y="22860"/>
                </a:lnTo>
                <a:lnTo>
                  <a:pt x="38100" y="38100"/>
                </a:lnTo>
                <a:lnTo>
                  <a:pt x="53340" y="53340"/>
                </a:lnTo>
                <a:lnTo>
                  <a:pt x="68580" y="68580"/>
                </a:lnTo>
                <a:lnTo>
                  <a:pt x="83820" y="91440"/>
                </a:lnTo>
                <a:lnTo>
                  <a:pt x="114300" y="106680"/>
                </a:lnTo>
                <a:lnTo>
                  <a:pt x="129540" y="129540"/>
                </a:lnTo>
                <a:lnTo>
                  <a:pt x="152400" y="152400"/>
                </a:lnTo>
                <a:lnTo>
                  <a:pt x="175261" y="182880"/>
                </a:lnTo>
                <a:lnTo>
                  <a:pt x="190500" y="205740"/>
                </a:lnTo>
                <a:lnTo>
                  <a:pt x="205740" y="228600"/>
                </a:lnTo>
                <a:lnTo>
                  <a:pt x="220980" y="259080"/>
                </a:lnTo>
                <a:lnTo>
                  <a:pt x="220980" y="289560"/>
                </a:lnTo>
                <a:lnTo>
                  <a:pt x="220980" y="312420"/>
                </a:lnTo>
                <a:lnTo>
                  <a:pt x="220980" y="335280"/>
                </a:lnTo>
                <a:lnTo>
                  <a:pt x="198120" y="358140"/>
                </a:lnTo>
                <a:lnTo>
                  <a:pt x="182880" y="396240"/>
                </a:lnTo>
                <a:lnTo>
                  <a:pt x="182880" y="396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2" name="Freeform 6161"/>
          <p:cNvSpPr/>
          <p:nvPr/>
        </p:nvSpPr>
        <p:spPr>
          <a:xfrm>
            <a:off x="7315200" y="3360420"/>
            <a:ext cx="121921" cy="22861"/>
          </a:xfrm>
          <a:custGeom>
            <a:avLst/>
            <a:gdLst/>
            <a:ahLst/>
            <a:cxnLst/>
            <a:rect l="0" t="0" r="0" b="0"/>
            <a:pathLst>
              <a:path w="121921" h="22861">
                <a:moveTo>
                  <a:pt x="0" y="22860"/>
                </a:move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53340" y="0"/>
                </a:lnTo>
                <a:lnTo>
                  <a:pt x="60961" y="0"/>
                </a:lnTo>
                <a:lnTo>
                  <a:pt x="76200" y="0"/>
                </a:lnTo>
                <a:lnTo>
                  <a:pt x="83820" y="0"/>
                </a:lnTo>
                <a:lnTo>
                  <a:pt x="99061" y="0"/>
                </a:lnTo>
                <a:lnTo>
                  <a:pt x="106680" y="0"/>
                </a:lnTo>
                <a:lnTo>
                  <a:pt x="121920" y="0"/>
                </a:lnTo>
                <a:lnTo>
                  <a:pt x="1219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3" name="Freeform 6162"/>
          <p:cNvSpPr/>
          <p:nvPr/>
        </p:nvSpPr>
        <p:spPr>
          <a:xfrm>
            <a:off x="7345680" y="3436620"/>
            <a:ext cx="99061" cy="1"/>
          </a:xfrm>
          <a:custGeom>
            <a:avLst/>
            <a:gdLst/>
            <a:ahLst/>
            <a:cxnLst/>
            <a:rect l="0" t="0" r="0" b="0"/>
            <a:pathLst>
              <a:path w="9906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9060" y="0"/>
                </a:lnTo>
                <a:lnTo>
                  <a:pt x="990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4" name="Freeform 6163"/>
          <p:cNvSpPr/>
          <p:nvPr/>
        </p:nvSpPr>
        <p:spPr>
          <a:xfrm>
            <a:off x="7620000" y="3208020"/>
            <a:ext cx="167641" cy="129541"/>
          </a:xfrm>
          <a:custGeom>
            <a:avLst/>
            <a:gdLst/>
            <a:ahLst/>
            <a:cxnLst/>
            <a:rect l="0" t="0" r="0" b="0"/>
            <a:pathLst>
              <a:path w="167641" h="129541">
                <a:moveTo>
                  <a:pt x="167640" y="7620"/>
                </a:moveTo>
                <a:lnTo>
                  <a:pt x="167640" y="7620"/>
                </a:lnTo>
                <a:lnTo>
                  <a:pt x="167640" y="0"/>
                </a:lnTo>
                <a:lnTo>
                  <a:pt x="167640" y="0"/>
                </a:lnTo>
                <a:lnTo>
                  <a:pt x="167640" y="0"/>
                </a:lnTo>
                <a:lnTo>
                  <a:pt x="167640" y="0"/>
                </a:lnTo>
                <a:lnTo>
                  <a:pt x="167640" y="7620"/>
                </a:lnTo>
                <a:lnTo>
                  <a:pt x="167640" y="15240"/>
                </a:lnTo>
                <a:lnTo>
                  <a:pt x="160020" y="15240"/>
                </a:lnTo>
                <a:lnTo>
                  <a:pt x="152400" y="22860"/>
                </a:lnTo>
                <a:lnTo>
                  <a:pt x="144780" y="30480"/>
                </a:lnTo>
                <a:lnTo>
                  <a:pt x="137161" y="38100"/>
                </a:lnTo>
                <a:lnTo>
                  <a:pt x="129540" y="45720"/>
                </a:lnTo>
                <a:lnTo>
                  <a:pt x="114300" y="53340"/>
                </a:lnTo>
                <a:lnTo>
                  <a:pt x="106680" y="68580"/>
                </a:lnTo>
                <a:lnTo>
                  <a:pt x="99061" y="76200"/>
                </a:lnTo>
                <a:lnTo>
                  <a:pt x="83820" y="83820"/>
                </a:lnTo>
                <a:lnTo>
                  <a:pt x="68580" y="91440"/>
                </a:lnTo>
                <a:lnTo>
                  <a:pt x="60961" y="99060"/>
                </a:lnTo>
                <a:lnTo>
                  <a:pt x="45720" y="106680"/>
                </a:lnTo>
                <a:lnTo>
                  <a:pt x="30480" y="114300"/>
                </a:lnTo>
                <a:lnTo>
                  <a:pt x="22861" y="121920"/>
                </a:lnTo>
                <a:lnTo>
                  <a:pt x="7620" y="121920"/>
                </a:lnTo>
                <a:lnTo>
                  <a:pt x="0" y="129540"/>
                </a:lnTo>
                <a:lnTo>
                  <a:pt x="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5" name="Freeform 6164"/>
          <p:cNvSpPr/>
          <p:nvPr/>
        </p:nvSpPr>
        <p:spPr>
          <a:xfrm>
            <a:off x="7635240" y="3261360"/>
            <a:ext cx="198122" cy="106681"/>
          </a:xfrm>
          <a:custGeom>
            <a:avLst/>
            <a:gdLst/>
            <a:ahLst/>
            <a:cxnLst/>
            <a:rect l="0" t="0" r="0" b="0"/>
            <a:pathLst>
              <a:path w="198122" h="106681">
                <a:moveTo>
                  <a:pt x="0" y="0"/>
                </a:moveTo>
                <a:lnTo>
                  <a:pt x="0" y="0"/>
                </a:lnTo>
                <a:lnTo>
                  <a:pt x="7621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7620"/>
                </a:lnTo>
                <a:lnTo>
                  <a:pt x="45721" y="7620"/>
                </a:lnTo>
                <a:lnTo>
                  <a:pt x="53340" y="15240"/>
                </a:lnTo>
                <a:lnTo>
                  <a:pt x="60960" y="15240"/>
                </a:lnTo>
                <a:lnTo>
                  <a:pt x="68580" y="30480"/>
                </a:lnTo>
                <a:lnTo>
                  <a:pt x="83821" y="30480"/>
                </a:lnTo>
                <a:lnTo>
                  <a:pt x="91440" y="38100"/>
                </a:lnTo>
                <a:lnTo>
                  <a:pt x="106680" y="45720"/>
                </a:lnTo>
                <a:lnTo>
                  <a:pt x="114300" y="53340"/>
                </a:lnTo>
                <a:lnTo>
                  <a:pt x="129540" y="60960"/>
                </a:lnTo>
                <a:lnTo>
                  <a:pt x="137160" y="68580"/>
                </a:lnTo>
                <a:lnTo>
                  <a:pt x="152400" y="76200"/>
                </a:lnTo>
                <a:lnTo>
                  <a:pt x="160021" y="83820"/>
                </a:lnTo>
                <a:lnTo>
                  <a:pt x="167640" y="91440"/>
                </a:lnTo>
                <a:lnTo>
                  <a:pt x="182880" y="99060"/>
                </a:lnTo>
                <a:lnTo>
                  <a:pt x="198121" y="106680"/>
                </a:lnTo>
                <a:lnTo>
                  <a:pt x="198121" y="1066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6" name="Freeform 6165"/>
          <p:cNvSpPr/>
          <p:nvPr/>
        </p:nvSpPr>
        <p:spPr>
          <a:xfrm>
            <a:off x="7551420" y="3413760"/>
            <a:ext cx="251461" cy="22861"/>
          </a:xfrm>
          <a:custGeom>
            <a:avLst/>
            <a:gdLst/>
            <a:ahLst/>
            <a:cxnLst/>
            <a:rect l="0" t="0" r="0" b="0"/>
            <a:pathLst>
              <a:path w="251461" h="22861">
                <a:moveTo>
                  <a:pt x="0" y="0"/>
                </a:moveTo>
                <a:lnTo>
                  <a:pt x="0" y="0"/>
                </a:lnTo>
                <a:lnTo>
                  <a:pt x="15241" y="0"/>
                </a:lnTo>
                <a:lnTo>
                  <a:pt x="30480" y="0"/>
                </a:lnTo>
                <a:lnTo>
                  <a:pt x="38100" y="0"/>
                </a:lnTo>
                <a:lnTo>
                  <a:pt x="53341" y="0"/>
                </a:lnTo>
                <a:lnTo>
                  <a:pt x="76200" y="7620"/>
                </a:lnTo>
                <a:lnTo>
                  <a:pt x="91441" y="7620"/>
                </a:lnTo>
                <a:lnTo>
                  <a:pt x="114300" y="7620"/>
                </a:lnTo>
                <a:lnTo>
                  <a:pt x="129541" y="15240"/>
                </a:lnTo>
                <a:lnTo>
                  <a:pt x="152400" y="15240"/>
                </a:lnTo>
                <a:lnTo>
                  <a:pt x="167641" y="15240"/>
                </a:lnTo>
                <a:lnTo>
                  <a:pt x="190500" y="22860"/>
                </a:lnTo>
                <a:lnTo>
                  <a:pt x="205741" y="22860"/>
                </a:lnTo>
                <a:lnTo>
                  <a:pt x="220980" y="22860"/>
                </a:lnTo>
                <a:lnTo>
                  <a:pt x="251460" y="22860"/>
                </a:lnTo>
                <a:lnTo>
                  <a:pt x="25146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7" name="Freeform 6166"/>
          <p:cNvSpPr/>
          <p:nvPr/>
        </p:nvSpPr>
        <p:spPr>
          <a:xfrm>
            <a:off x="7597140" y="3451860"/>
            <a:ext cx="38101" cy="144781"/>
          </a:xfrm>
          <a:custGeom>
            <a:avLst/>
            <a:gdLst/>
            <a:ahLst/>
            <a:cxnLst/>
            <a:rect l="0" t="0" r="0" b="0"/>
            <a:pathLst>
              <a:path w="38101" h="144781">
                <a:moveTo>
                  <a:pt x="38100" y="0"/>
                </a:moveTo>
                <a:lnTo>
                  <a:pt x="38100" y="0"/>
                </a:lnTo>
                <a:lnTo>
                  <a:pt x="38100" y="7620"/>
                </a:lnTo>
                <a:lnTo>
                  <a:pt x="3810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30480" y="30480"/>
                </a:lnTo>
                <a:lnTo>
                  <a:pt x="22860" y="45720"/>
                </a:lnTo>
                <a:lnTo>
                  <a:pt x="22860" y="53340"/>
                </a:lnTo>
                <a:lnTo>
                  <a:pt x="22860" y="60960"/>
                </a:lnTo>
                <a:lnTo>
                  <a:pt x="15240" y="68580"/>
                </a:lnTo>
                <a:lnTo>
                  <a:pt x="15240" y="83820"/>
                </a:lnTo>
                <a:lnTo>
                  <a:pt x="15240" y="91440"/>
                </a:lnTo>
                <a:lnTo>
                  <a:pt x="7621" y="106680"/>
                </a:lnTo>
                <a:lnTo>
                  <a:pt x="7621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44780"/>
                </a:lnTo>
                <a:lnTo>
                  <a:pt x="0" y="1447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8" name="Freeform 6167"/>
          <p:cNvSpPr/>
          <p:nvPr/>
        </p:nvSpPr>
        <p:spPr>
          <a:xfrm>
            <a:off x="7703820" y="3474720"/>
            <a:ext cx="114301" cy="167641"/>
          </a:xfrm>
          <a:custGeom>
            <a:avLst/>
            <a:gdLst/>
            <a:ahLst/>
            <a:cxnLst/>
            <a:rect l="0" t="0" r="0" b="0"/>
            <a:pathLst>
              <a:path w="114301" h="167641">
                <a:moveTo>
                  <a:pt x="38100" y="7620"/>
                </a:move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0480" y="0"/>
                </a:lnTo>
                <a:lnTo>
                  <a:pt x="3048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15241" y="22860"/>
                </a:lnTo>
                <a:lnTo>
                  <a:pt x="15241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7620" y="114300"/>
                </a:lnTo>
                <a:lnTo>
                  <a:pt x="7620" y="121920"/>
                </a:lnTo>
                <a:lnTo>
                  <a:pt x="15241" y="129540"/>
                </a:lnTo>
                <a:lnTo>
                  <a:pt x="22860" y="129540"/>
                </a:lnTo>
                <a:lnTo>
                  <a:pt x="30480" y="137160"/>
                </a:lnTo>
                <a:lnTo>
                  <a:pt x="38100" y="137160"/>
                </a:lnTo>
                <a:lnTo>
                  <a:pt x="53341" y="137160"/>
                </a:lnTo>
                <a:lnTo>
                  <a:pt x="60960" y="137160"/>
                </a:lnTo>
                <a:lnTo>
                  <a:pt x="76200" y="137160"/>
                </a:lnTo>
                <a:lnTo>
                  <a:pt x="83820" y="137160"/>
                </a:lnTo>
                <a:lnTo>
                  <a:pt x="91441" y="137160"/>
                </a:lnTo>
                <a:lnTo>
                  <a:pt x="99060" y="129540"/>
                </a:lnTo>
                <a:lnTo>
                  <a:pt x="106680" y="129540"/>
                </a:lnTo>
                <a:lnTo>
                  <a:pt x="106680" y="121920"/>
                </a:lnTo>
                <a:lnTo>
                  <a:pt x="114300" y="121920"/>
                </a:lnTo>
                <a:lnTo>
                  <a:pt x="114300" y="114300"/>
                </a:lnTo>
                <a:lnTo>
                  <a:pt x="114300" y="106680"/>
                </a:lnTo>
                <a:lnTo>
                  <a:pt x="106680" y="106680"/>
                </a:lnTo>
                <a:lnTo>
                  <a:pt x="106680" y="99060"/>
                </a:lnTo>
                <a:lnTo>
                  <a:pt x="99060" y="99060"/>
                </a:lnTo>
                <a:lnTo>
                  <a:pt x="91441" y="91440"/>
                </a:lnTo>
                <a:lnTo>
                  <a:pt x="91441" y="91440"/>
                </a:lnTo>
                <a:lnTo>
                  <a:pt x="83820" y="91440"/>
                </a:lnTo>
                <a:lnTo>
                  <a:pt x="76200" y="91440"/>
                </a:lnTo>
                <a:lnTo>
                  <a:pt x="68580" y="91440"/>
                </a:lnTo>
                <a:lnTo>
                  <a:pt x="68580" y="99060"/>
                </a:lnTo>
                <a:lnTo>
                  <a:pt x="60960" y="99060"/>
                </a:lnTo>
                <a:lnTo>
                  <a:pt x="60960" y="106680"/>
                </a:lnTo>
                <a:lnTo>
                  <a:pt x="53341" y="106680"/>
                </a:lnTo>
                <a:lnTo>
                  <a:pt x="60960" y="114300"/>
                </a:lnTo>
                <a:lnTo>
                  <a:pt x="60960" y="121920"/>
                </a:lnTo>
                <a:lnTo>
                  <a:pt x="68580" y="129540"/>
                </a:lnTo>
                <a:lnTo>
                  <a:pt x="68580" y="129540"/>
                </a:lnTo>
                <a:lnTo>
                  <a:pt x="76200" y="137160"/>
                </a:lnTo>
                <a:lnTo>
                  <a:pt x="83820" y="144780"/>
                </a:lnTo>
                <a:lnTo>
                  <a:pt x="91441" y="152400"/>
                </a:lnTo>
                <a:lnTo>
                  <a:pt x="106680" y="167640"/>
                </a:lnTo>
                <a:lnTo>
                  <a:pt x="10668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9" name="Freeform 6168"/>
          <p:cNvSpPr/>
          <p:nvPr/>
        </p:nvSpPr>
        <p:spPr>
          <a:xfrm>
            <a:off x="5806440" y="3779520"/>
            <a:ext cx="38101" cy="167641"/>
          </a:xfrm>
          <a:custGeom>
            <a:avLst/>
            <a:gdLst/>
            <a:ahLst/>
            <a:cxnLst/>
            <a:rect l="0" t="0" r="0" b="0"/>
            <a:pathLst>
              <a:path w="38101" h="167641">
                <a:moveTo>
                  <a:pt x="38100" y="0"/>
                </a:move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048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30480" y="38100"/>
                </a:lnTo>
                <a:lnTo>
                  <a:pt x="22860" y="45720"/>
                </a:lnTo>
                <a:lnTo>
                  <a:pt x="22860" y="60960"/>
                </a:lnTo>
                <a:lnTo>
                  <a:pt x="22860" y="68580"/>
                </a:lnTo>
                <a:lnTo>
                  <a:pt x="15240" y="76200"/>
                </a:lnTo>
                <a:lnTo>
                  <a:pt x="15240" y="91440"/>
                </a:lnTo>
                <a:lnTo>
                  <a:pt x="15240" y="99060"/>
                </a:lnTo>
                <a:lnTo>
                  <a:pt x="7620" y="114300"/>
                </a:lnTo>
                <a:lnTo>
                  <a:pt x="7620" y="121920"/>
                </a:lnTo>
                <a:lnTo>
                  <a:pt x="7620" y="12954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0020"/>
                </a:lnTo>
                <a:lnTo>
                  <a:pt x="0" y="167640"/>
                </a:lnTo>
                <a:lnTo>
                  <a:pt x="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0" name="Freeform 6169"/>
          <p:cNvSpPr/>
          <p:nvPr/>
        </p:nvSpPr>
        <p:spPr>
          <a:xfrm>
            <a:off x="5905500" y="3756660"/>
            <a:ext cx="160021" cy="213361"/>
          </a:xfrm>
          <a:custGeom>
            <a:avLst/>
            <a:gdLst/>
            <a:ahLst/>
            <a:cxnLst/>
            <a:rect l="0" t="0" r="0" b="0"/>
            <a:pathLst>
              <a:path w="160021" h="213361">
                <a:moveTo>
                  <a:pt x="68580" y="7620"/>
                </a:move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7620"/>
                </a:lnTo>
                <a:lnTo>
                  <a:pt x="60960" y="15240"/>
                </a:lnTo>
                <a:lnTo>
                  <a:pt x="53340" y="22860"/>
                </a:lnTo>
                <a:lnTo>
                  <a:pt x="45720" y="30480"/>
                </a:lnTo>
                <a:lnTo>
                  <a:pt x="45720" y="38100"/>
                </a:lnTo>
                <a:lnTo>
                  <a:pt x="38100" y="53340"/>
                </a:lnTo>
                <a:lnTo>
                  <a:pt x="30480" y="68580"/>
                </a:lnTo>
                <a:lnTo>
                  <a:pt x="22860" y="76200"/>
                </a:lnTo>
                <a:lnTo>
                  <a:pt x="15240" y="91440"/>
                </a:lnTo>
                <a:lnTo>
                  <a:pt x="15240" y="106680"/>
                </a:lnTo>
                <a:lnTo>
                  <a:pt x="7620" y="121920"/>
                </a:lnTo>
                <a:lnTo>
                  <a:pt x="762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0" y="167640"/>
                </a:lnTo>
                <a:lnTo>
                  <a:pt x="7620" y="182880"/>
                </a:lnTo>
                <a:lnTo>
                  <a:pt x="7620" y="182880"/>
                </a:lnTo>
                <a:lnTo>
                  <a:pt x="15240" y="190500"/>
                </a:lnTo>
                <a:lnTo>
                  <a:pt x="22860" y="198120"/>
                </a:lnTo>
                <a:lnTo>
                  <a:pt x="30480" y="198120"/>
                </a:lnTo>
                <a:lnTo>
                  <a:pt x="45720" y="205740"/>
                </a:lnTo>
                <a:lnTo>
                  <a:pt x="53340" y="205740"/>
                </a:lnTo>
                <a:lnTo>
                  <a:pt x="68580" y="198120"/>
                </a:lnTo>
                <a:lnTo>
                  <a:pt x="83820" y="198120"/>
                </a:lnTo>
                <a:lnTo>
                  <a:pt x="99060" y="190500"/>
                </a:lnTo>
                <a:lnTo>
                  <a:pt x="106680" y="190500"/>
                </a:lnTo>
                <a:lnTo>
                  <a:pt x="121920" y="182880"/>
                </a:lnTo>
                <a:lnTo>
                  <a:pt x="129540" y="175260"/>
                </a:lnTo>
                <a:lnTo>
                  <a:pt x="137160" y="167640"/>
                </a:lnTo>
                <a:lnTo>
                  <a:pt x="137160" y="160020"/>
                </a:lnTo>
                <a:lnTo>
                  <a:pt x="144780" y="160020"/>
                </a:lnTo>
                <a:lnTo>
                  <a:pt x="144780" y="152400"/>
                </a:lnTo>
                <a:lnTo>
                  <a:pt x="137160" y="144780"/>
                </a:lnTo>
                <a:lnTo>
                  <a:pt x="137160" y="144780"/>
                </a:lnTo>
                <a:lnTo>
                  <a:pt x="129540" y="137160"/>
                </a:lnTo>
                <a:lnTo>
                  <a:pt x="121920" y="137160"/>
                </a:lnTo>
                <a:lnTo>
                  <a:pt x="114300" y="137160"/>
                </a:lnTo>
                <a:lnTo>
                  <a:pt x="114300" y="144780"/>
                </a:lnTo>
                <a:lnTo>
                  <a:pt x="106680" y="144780"/>
                </a:lnTo>
                <a:lnTo>
                  <a:pt x="99060" y="144780"/>
                </a:lnTo>
                <a:lnTo>
                  <a:pt x="91440" y="152400"/>
                </a:lnTo>
                <a:lnTo>
                  <a:pt x="91440" y="152400"/>
                </a:lnTo>
                <a:lnTo>
                  <a:pt x="91440" y="160020"/>
                </a:lnTo>
                <a:lnTo>
                  <a:pt x="91440" y="167640"/>
                </a:lnTo>
                <a:lnTo>
                  <a:pt x="91440" y="175260"/>
                </a:lnTo>
                <a:lnTo>
                  <a:pt x="91440" y="182880"/>
                </a:lnTo>
                <a:lnTo>
                  <a:pt x="99060" y="190500"/>
                </a:lnTo>
                <a:lnTo>
                  <a:pt x="106680" y="198120"/>
                </a:lnTo>
                <a:lnTo>
                  <a:pt x="114300" y="205740"/>
                </a:lnTo>
                <a:lnTo>
                  <a:pt x="129540" y="205740"/>
                </a:lnTo>
                <a:lnTo>
                  <a:pt x="144780" y="205740"/>
                </a:lnTo>
                <a:lnTo>
                  <a:pt x="160020" y="213360"/>
                </a:lnTo>
                <a:lnTo>
                  <a:pt x="160020" y="2133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1" name="Freeform 6170"/>
          <p:cNvSpPr/>
          <p:nvPr/>
        </p:nvSpPr>
        <p:spPr>
          <a:xfrm>
            <a:off x="6149340" y="3810000"/>
            <a:ext cx="220981" cy="144781"/>
          </a:xfrm>
          <a:custGeom>
            <a:avLst/>
            <a:gdLst/>
            <a:ahLst/>
            <a:cxnLst/>
            <a:rect l="0" t="0" r="0" b="0"/>
            <a:pathLst>
              <a:path w="220981" h="144781">
                <a:moveTo>
                  <a:pt x="160020" y="0"/>
                </a:moveTo>
                <a:lnTo>
                  <a:pt x="152400" y="0"/>
                </a:lnTo>
                <a:lnTo>
                  <a:pt x="144780" y="0"/>
                </a:lnTo>
                <a:lnTo>
                  <a:pt x="129540" y="0"/>
                </a:lnTo>
                <a:lnTo>
                  <a:pt x="121920" y="0"/>
                </a:lnTo>
                <a:lnTo>
                  <a:pt x="106680" y="7620"/>
                </a:lnTo>
                <a:lnTo>
                  <a:pt x="99060" y="7620"/>
                </a:lnTo>
                <a:lnTo>
                  <a:pt x="83820" y="15240"/>
                </a:lnTo>
                <a:lnTo>
                  <a:pt x="68580" y="15240"/>
                </a:lnTo>
                <a:lnTo>
                  <a:pt x="60960" y="15240"/>
                </a:lnTo>
                <a:lnTo>
                  <a:pt x="53340" y="22860"/>
                </a:lnTo>
                <a:lnTo>
                  <a:pt x="38100" y="22860"/>
                </a:lnTo>
                <a:lnTo>
                  <a:pt x="30480" y="30480"/>
                </a:lnTo>
                <a:lnTo>
                  <a:pt x="30480" y="30480"/>
                </a:lnTo>
                <a:lnTo>
                  <a:pt x="22860" y="30480"/>
                </a:lnTo>
                <a:lnTo>
                  <a:pt x="22860" y="38100"/>
                </a:lnTo>
                <a:lnTo>
                  <a:pt x="22860" y="38100"/>
                </a:lnTo>
                <a:lnTo>
                  <a:pt x="30480" y="45720"/>
                </a:lnTo>
                <a:lnTo>
                  <a:pt x="38100" y="45720"/>
                </a:lnTo>
                <a:lnTo>
                  <a:pt x="45720" y="53340"/>
                </a:lnTo>
                <a:lnTo>
                  <a:pt x="60960" y="53340"/>
                </a:lnTo>
                <a:lnTo>
                  <a:pt x="76200" y="60960"/>
                </a:lnTo>
                <a:lnTo>
                  <a:pt x="91440" y="60960"/>
                </a:lnTo>
                <a:lnTo>
                  <a:pt x="106680" y="68580"/>
                </a:lnTo>
                <a:lnTo>
                  <a:pt x="121920" y="68580"/>
                </a:lnTo>
                <a:lnTo>
                  <a:pt x="144780" y="76200"/>
                </a:lnTo>
                <a:lnTo>
                  <a:pt x="160020" y="83820"/>
                </a:lnTo>
                <a:lnTo>
                  <a:pt x="175260" y="83820"/>
                </a:lnTo>
                <a:lnTo>
                  <a:pt x="190500" y="91440"/>
                </a:lnTo>
                <a:lnTo>
                  <a:pt x="205740" y="99060"/>
                </a:lnTo>
                <a:lnTo>
                  <a:pt x="213360" y="99060"/>
                </a:lnTo>
                <a:lnTo>
                  <a:pt x="213360" y="106680"/>
                </a:lnTo>
                <a:lnTo>
                  <a:pt x="220980" y="114300"/>
                </a:lnTo>
                <a:lnTo>
                  <a:pt x="220980" y="114300"/>
                </a:lnTo>
                <a:lnTo>
                  <a:pt x="213360" y="121920"/>
                </a:lnTo>
                <a:lnTo>
                  <a:pt x="205740" y="129540"/>
                </a:lnTo>
                <a:lnTo>
                  <a:pt x="198120" y="129540"/>
                </a:lnTo>
                <a:lnTo>
                  <a:pt x="182880" y="129540"/>
                </a:lnTo>
                <a:lnTo>
                  <a:pt x="167640" y="137160"/>
                </a:lnTo>
                <a:lnTo>
                  <a:pt x="152400" y="137160"/>
                </a:lnTo>
                <a:lnTo>
                  <a:pt x="137160" y="137160"/>
                </a:lnTo>
                <a:lnTo>
                  <a:pt x="114300" y="137160"/>
                </a:lnTo>
                <a:lnTo>
                  <a:pt x="99060" y="137160"/>
                </a:lnTo>
                <a:lnTo>
                  <a:pt x="76200" y="144780"/>
                </a:lnTo>
                <a:lnTo>
                  <a:pt x="60960" y="144780"/>
                </a:lnTo>
                <a:lnTo>
                  <a:pt x="45720" y="144780"/>
                </a:lnTo>
                <a:lnTo>
                  <a:pt x="30480" y="137160"/>
                </a:lnTo>
                <a:lnTo>
                  <a:pt x="15240" y="137160"/>
                </a:lnTo>
                <a:lnTo>
                  <a:pt x="7620" y="137160"/>
                </a:lnTo>
                <a:lnTo>
                  <a:pt x="0" y="129540"/>
                </a:lnTo>
                <a:lnTo>
                  <a:pt x="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2" name="Freeform 6171"/>
          <p:cNvSpPr/>
          <p:nvPr/>
        </p:nvSpPr>
        <p:spPr>
          <a:xfrm>
            <a:off x="6377940" y="3840480"/>
            <a:ext cx="68581" cy="60961"/>
          </a:xfrm>
          <a:custGeom>
            <a:avLst/>
            <a:gdLst/>
            <a:ahLst/>
            <a:cxnLst/>
            <a:rect l="0" t="0" r="0" b="0"/>
            <a:pathLst>
              <a:path w="68581" h="60961">
                <a:moveTo>
                  <a:pt x="68580" y="0"/>
                </a:move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7620"/>
                </a:lnTo>
                <a:lnTo>
                  <a:pt x="53340" y="7620"/>
                </a:lnTo>
                <a:lnTo>
                  <a:pt x="45720" y="15240"/>
                </a:lnTo>
                <a:lnTo>
                  <a:pt x="38100" y="15240"/>
                </a:lnTo>
                <a:lnTo>
                  <a:pt x="30480" y="22860"/>
                </a:lnTo>
                <a:lnTo>
                  <a:pt x="22860" y="30480"/>
                </a:lnTo>
                <a:lnTo>
                  <a:pt x="15240" y="38100"/>
                </a:lnTo>
                <a:lnTo>
                  <a:pt x="7620" y="38100"/>
                </a:lnTo>
                <a:lnTo>
                  <a:pt x="7620" y="45720"/>
                </a:lnTo>
                <a:lnTo>
                  <a:pt x="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3" name="Freeform 6172"/>
          <p:cNvSpPr/>
          <p:nvPr/>
        </p:nvSpPr>
        <p:spPr>
          <a:xfrm>
            <a:off x="6492240" y="3802380"/>
            <a:ext cx="1" cy="15241"/>
          </a:xfrm>
          <a:custGeom>
            <a:avLst/>
            <a:gdLst/>
            <a:ahLst/>
            <a:cxnLst/>
            <a:rect l="0" t="0" r="0" b="0"/>
            <a:pathLst>
              <a:path w="1" h="1524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4" name="Freeform 6173"/>
          <p:cNvSpPr/>
          <p:nvPr/>
        </p:nvSpPr>
        <p:spPr>
          <a:xfrm>
            <a:off x="6530340" y="3840480"/>
            <a:ext cx="190501" cy="76201"/>
          </a:xfrm>
          <a:custGeom>
            <a:avLst/>
            <a:gdLst/>
            <a:ahLst/>
            <a:cxnLst/>
            <a:rect l="0" t="0" r="0" b="0"/>
            <a:pathLst>
              <a:path w="190501" h="76201">
                <a:moveTo>
                  <a:pt x="0" y="38100"/>
                </a:moveTo>
                <a:lnTo>
                  <a:pt x="0" y="38100"/>
                </a:lnTo>
                <a:lnTo>
                  <a:pt x="7621" y="38100"/>
                </a:lnTo>
                <a:lnTo>
                  <a:pt x="7621" y="38100"/>
                </a:lnTo>
                <a:lnTo>
                  <a:pt x="7621" y="45720"/>
                </a:lnTo>
                <a:lnTo>
                  <a:pt x="7621" y="45720"/>
                </a:lnTo>
                <a:lnTo>
                  <a:pt x="7621" y="45720"/>
                </a:lnTo>
                <a:lnTo>
                  <a:pt x="7621" y="53340"/>
                </a:lnTo>
                <a:lnTo>
                  <a:pt x="7621" y="53340"/>
                </a:lnTo>
                <a:lnTo>
                  <a:pt x="7621" y="53340"/>
                </a:lnTo>
                <a:lnTo>
                  <a:pt x="7621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7621" y="60960"/>
                </a:lnTo>
                <a:lnTo>
                  <a:pt x="7621" y="60960"/>
                </a:lnTo>
                <a:lnTo>
                  <a:pt x="15240" y="53340"/>
                </a:lnTo>
                <a:lnTo>
                  <a:pt x="22860" y="45720"/>
                </a:lnTo>
                <a:lnTo>
                  <a:pt x="22860" y="38100"/>
                </a:lnTo>
                <a:lnTo>
                  <a:pt x="30480" y="38100"/>
                </a:lnTo>
                <a:lnTo>
                  <a:pt x="38100" y="30480"/>
                </a:lnTo>
                <a:lnTo>
                  <a:pt x="53340" y="22860"/>
                </a:lnTo>
                <a:lnTo>
                  <a:pt x="60960" y="15240"/>
                </a:lnTo>
                <a:lnTo>
                  <a:pt x="60960" y="7620"/>
                </a:lnTo>
                <a:lnTo>
                  <a:pt x="68580" y="7620"/>
                </a:lnTo>
                <a:lnTo>
                  <a:pt x="76200" y="0"/>
                </a:lnTo>
                <a:lnTo>
                  <a:pt x="83821" y="0"/>
                </a:lnTo>
                <a:lnTo>
                  <a:pt x="83821" y="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7620"/>
                </a:lnTo>
                <a:lnTo>
                  <a:pt x="106680" y="7620"/>
                </a:lnTo>
                <a:lnTo>
                  <a:pt x="114300" y="15240"/>
                </a:lnTo>
                <a:lnTo>
                  <a:pt x="121921" y="22860"/>
                </a:lnTo>
                <a:lnTo>
                  <a:pt x="121921" y="22860"/>
                </a:lnTo>
                <a:lnTo>
                  <a:pt x="129540" y="30480"/>
                </a:lnTo>
                <a:lnTo>
                  <a:pt x="129540" y="38100"/>
                </a:lnTo>
                <a:lnTo>
                  <a:pt x="129540" y="45720"/>
                </a:lnTo>
                <a:lnTo>
                  <a:pt x="137160" y="53340"/>
                </a:lnTo>
                <a:lnTo>
                  <a:pt x="144780" y="53340"/>
                </a:lnTo>
                <a:lnTo>
                  <a:pt x="152400" y="60960"/>
                </a:lnTo>
                <a:lnTo>
                  <a:pt x="160021" y="68580"/>
                </a:lnTo>
                <a:lnTo>
                  <a:pt x="160021" y="68580"/>
                </a:lnTo>
                <a:lnTo>
                  <a:pt x="175260" y="68580"/>
                </a:lnTo>
                <a:lnTo>
                  <a:pt x="190500" y="76200"/>
                </a:lnTo>
                <a:lnTo>
                  <a:pt x="190500" y="762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5" name="Freeform 6174"/>
          <p:cNvSpPr/>
          <p:nvPr/>
        </p:nvSpPr>
        <p:spPr>
          <a:xfrm>
            <a:off x="6789420" y="3771900"/>
            <a:ext cx="121921" cy="190501"/>
          </a:xfrm>
          <a:custGeom>
            <a:avLst/>
            <a:gdLst/>
            <a:ahLst/>
            <a:cxnLst/>
            <a:rect l="0" t="0" r="0" b="0"/>
            <a:pathLst>
              <a:path w="121921" h="190501">
                <a:moveTo>
                  <a:pt x="38100" y="0"/>
                </a:moveTo>
                <a:lnTo>
                  <a:pt x="38100" y="0"/>
                </a:lnTo>
                <a:lnTo>
                  <a:pt x="38100" y="0"/>
                </a:lnTo>
                <a:lnTo>
                  <a:pt x="30480" y="0"/>
                </a:lnTo>
                <a:lnTo>
                  <a:pt x="30480" y="0"/>
                </a:lnTo>
                <a:lnTo>
                  <a:pt x="22860" y="0"/>
                </a:lnTo>
                <a:lnTo>
                  <a:pt x="22860" y="7620"/>
                </a:lnTo>
                <a:lnTo>
                  <a:pt x="15241" y="15240"/>
                </a:lnTo>
                <a:lnTo>
                  <a:pt x="15241" y="22860"/>
                </a:lnTo>
                <a:lnTo>
                  <a:pt x="7620" y="38100"/>
                </a:lnTo>
                <a:lnTo>
                  <a:pt x="7620" y="53340"/>
                </a:lnTo>
                <a:lnTo>
                  <a:pt x="0" y="60960"/>
                </a:lnTo>
                <a:lnTo>
                  <a:pt x="0" y="76200"/>
                </a:lnTo>
                <a:lnTo>
                  <a:pt x="0" y="91440"/>
                </a:lnTo>
                <a:lnTo>
                  <a:pt x="0" y="106680"/>
                </a:lnTo>
                <a:lnTo>
                  <a:pt x="7620" y="121920"/>
                </a:lnTo>
                <a:lnTo>
                  <a:pt x="15241" y="129540"/>
                </a:lnTo>
                <a:lnTo>
                  <a:pt x="15241" y="144780"/>
                </a:lnTo>
                <a:lnTo>
                  <a:pt x="22860" y="152400"/>
                </a:lnTo>
                <a:lnTo>
                  <a:pt x="38100" y="167640"/>
                </a:lnTo>
                <a:lnTo>
                  <a:pt x="45720" y="175260"/>
                </a:lnTo>
                <a:lnTo>
                  <a:pt x="60960" y="182880"/>
                </a:lnTo>
                <a:lnTo>
                  <a:pt x="68580" y="190500"/>
                </a:lnTo>
                <a:lnTo>
                  <a:pt x="83820" y="190500"/>
                </a:lnTo>
                <a:lnTo>
                  <a:pt x="99060" y="190500"/>
                </a:lnTo>
                <a:lnTo>
                  <a:pt x="121920" y="190500"/>
                </a:lnTo>
                <a:lnTo>
                  <a:pt x="12192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6" name="Freeform 6175"/>
          <p:cNvSpPr/>
          <p:nvPr/>
        </p:nvSpPr>
        <p:spPr>
          <a:xfrm>
            <a:off x="6934200" y="3787140"/>
            <a:ext cx="99062" cy="129541"/>
          </a:xfrm>
          <a:custGeom>
            <a:avLst/>
            <a:gdLst/>
            <a:ahLst/>
            <a:cxnLst/>
            <a:rect l="0" t="0" r="0" b="0"/>
            <a:pathLst>
              <a:path w="99062" h="129541">
                <a:moveTo>
                  <a:pt x="0" y="22860"/>
                </a:move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1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0961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7620"/>
                </a:lnTo>
                <a:lnTo>
                  <a:pt x="91440" y="7620"/>
                </a:lnTo>
                <a:lnTo>
                  <a:pt x="99061" y="15240"/>
                </a:lnTo>
                <a:lnTo>
                  <a:pt x="99061" y="15240"/>
                </a:lnTo>
                <a:lnTo>
                  <a:pt x="91440" y="22860"/>
                </a:lnTo>
                <a:lnTo>
                  <a:pt x="83820" y="30480"/>
                </a:lnTo>
                <a:lnTo>
                  <a:pt x="76200" y="38100"/>
                </a:lnTo>
                <a:lnTo>
                  <a:pt x="68580" y="45720"/>
                </a:lnTo>
                <a:lnTo>
                  <a:pt x="60961" y="53340"/>
                </a:lnTo>
                <a:lnTo>
                  <a:pt x="53340" y="60960"/>
                </a:lnTo>
                <a:lnTo>
                  <a:pt x="38100" y="68580"/>
                </a:lnTo>
                <a:lnTo>
                  <a:pt x="30480" y="76200"/>
                </a:lnTo>
                <a:lnTo>
                  <a:pt x="15240" y="83820"/>
                </a:lnTo>
                <a:lnTo>
                  <a:pt x="15240" y="91440"/>
                </a:lnTo>
                <a:lnTo>
                  <a:pt x="7620" y="99060"/>
                </a:lnTo>
                <a:lnTo>
                  <a:pt x="7620" y="106680"/>
                </a:lnTo>
                <a:lnTo>
                  <a:pt x="7620" y="114300"/>
                </a:lnTo>
                <a:lnTo>
                  <a:pt x="7620" y="121920"/>
                </a:lnTo>
                <a:lnTo>
                  <a:pt x="15240" y="121920"/>
                </a:lnTo>
                <a:lnTo>
                  <a:pt x="15240" y="129540"/>
                </a:lnTo>
                <a:lnTo>
                  <a:pt x="30480" y="129540"/>
                </a:lnTo>
                <a:lnTo>
                  <a:pt x="45720" y="129540"/>
                </a:lnTo>
                <a:lnTo>
                  <a:pt x="53340" y="129540"/>
                </a:lnTo>
                <a:lnTo>
                  <a:pt x="68580" y="129540"/>
                </a:lnTo>
                <a:lnTo>
                  <a:pt x="99061" y="129540"/>
                </a:lnTo>
                <a:lnTo>
                  <a:pt x="99061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7" name="Freeform 6176"/>
          <p:cNvSpPr/>
          <p:nvPr/>
        </p:nvSpPr>
        <p:spPr>
          <a:xfrm>
            <a:off x="7086600" y="3749040"/>
            <a:ext cx="121921" cy="160021"/>
          </a:xfrm>
          <a:custGeom>
            <a:avLst/>
            <a:gdLst/>
            <a:ahLst/>
            <a:cxnLst/>
            <a:rect l="0" t="0" r="0" b="0"/>
            <a:pathLst>
              <a:path w="121921" h="160021">
                <a:moveTo>
                  <a:pt x="7620" y="1524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91440" y="15240"/>
                </a:lnTo>
                <a:lnTo>
                  <a:pt x="106680" y="15240"/>
                </a:lnTo>
                <a:lnTo>
                  <a:pt x="114300" y="22860"/>
                </a:lnTo>
                <a:lnTo>
                  <a:pt x="121920" y="22860"/>
                </a:lnTo>
                <a:lnTo>
                  <a:pt x="121920" y="30480"/>
                </a:lnTo>
                <a:lnTo>
                  <a:pt x="121920" y="38100"/>
                </a:lnTo>
                <a:lnTo>
                  <a:pt x="114300" y="45720"/>
                </a:lnTo>
                <a:lnTo>
                  <a:pt x="114300" y="45720"/>
                </a:lnTo>
                <a:lnTo>
                  <a:pt x="106680" y="53340"/>
                </a:lnTo>
                <a:lnTo>
                  <a:pt x="99061" y="60960"/>
                </a:lnTo>
                <a:lnTo>
                  <a:pt x="83820" y="76200"/>
                </a:lnTo>
                <a:lnTo>
                  <a:pt x="68580" y="83820"/>
                </a:lnTo>
                <a:lnTo>
                  <a:pt x="60961" y="91440"/>
                </a:lnTo>
                <a:lnTo>
                  <a:pt x="45720" y="99060"/>
                </a:lnTo>
                <a:lnTo>
                  <a:pt x="38100" y="106680"/>
                </a:lnTo>
                <a:lnTo>
                  <a:pt x="22861" y="114300"/>
                </a:lnTo>
                <a:lnTo>
                  <a:pt x="15240" y="121920"/>
                </a:lnTo>
                <a:lnTo>
                  <a:pt x="15240" y="129540"/>
                </a:lnTo>
                <a:lnTo>
                  <a:pt x="15240" y="137160"/>
                </a:lnTo>
                <a:lnTo>
                  <a:pt x="15240" y="144780"/>
                </a:lnTo>
                <a:lnTo>
                  <a:pt x="22861" y="144780"/>
                </a:lnTo>
                <a:lnTo>
                  <a:pt x="30480" y="144780"/>
                </a:lnTo>
                <a:lnTo>
                  <a:pt x="45720" y="152400"/>
                </a:lnTo>
                <a:lnTo>
                  <a:pt x="60961" y="152400"/>
                </a:lnTo>
                <a:lnTo>
                  <a:pt x="76200" y="152400"/>
                </a:lnTo>
                <a:lnTo>
                  <a:pt x="99061" y="160020"/>
                </a:lnTo>
                <a:lnTo>
                  <a:pt x="99061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8" name="Freeform 6177"/>
          <p:cNvSpPr/>
          <p:nvPr/>
        </p:nvSpPr>
        <p:spPr>
          <a:xfrm>
            <a:off x="7269480" y="3855720"/>
            <a:ext cx="53341" cy="22861"/>
          </a:xfrm>
          <a:custGeom>
            <a:avLst/>
            <a:gdLst/>
            <a:ahLst/>
            <a:cxnLst/>
            <a:rect l="0" t="0" r="0" b="0"/>
            <a:pathLst>
              <a:path w="53341" h="2286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1" y="22860"/>
                </a:lnTo>
                <a:lnTo>
                  <a:pt x="38100" y="22860"/>
                </a:lnTo>
                <a:lnTo>
                  <a:pt x="53340" y="22860"/>
                </a:lnTo>
                <a:lnTo>
                  <a:pt x="5334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9" name="Freeform 6178"/>
          <p:cNvSpPr/>
          <p:nvPr/>
        </p:nvSpPr>
        <p:spPr>
          <a:xfrm>
            <a:off x="7353300" y="3771900"/>
            <a:ext cx="129541" cy="137161"/>
          </a:xfrm>
          <a:custGeom>
            <a:avLst/>
            <a:gdLst/>
            <a:ahLst/>
            <a:cxnLst/>
            <a:rect l="0" t="0" r="0" b="0"/>
            <a:pathLst>
              <a:path w="129541" h="137161">
                <a:moveTo>
                  <a:pt x="7620" y="762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45720"/>
                </a:lnTo>
                <a:lnTo>
                  <a:pt x="0" y="45720"/>
                </a:lnTo>
                <a:lnTo>
                  <a:pt x="7620" y="45720"/>
                </a:lnTo>
                <a:lnTo>
                  <a:pt x="7620" y="53340"/>
                </a:lnTo>
                <a:lnTo>
                  <a:pt x="15240" y="53340"/>
                </a:lnTo>
                <a:lnTo>
                  <a:pt x="22861" y="53340"/>
                </a:lnTo>
                <a:lnTo>
                  <a:pt x="30480" y="60960"/>
                </a:lnTo>
                <a:lnTo>
                  <a:pt x="38100" y="60960"/>
                </a:lnTo>
                <a:lnTo>
                  <a:pt x="45720" y="68580"/>
                </a:lnTo>
                <a:lnTo>
                  <a:pt x="53340" y="68580"/>
                </a:lnTo>
                <a:lnTo>
                  <a:pt x="68580" y="76200"/>
                </a:lnTo>
                <a:lnTo>
                  <a:pt x="76200" y="83820"/>
                </a:lnTo>
                <a:lnTo>
                  <a:pt x="83820" y="83820"/>
                </a:lnTo>
                <a:lnTo>
                  <a:pt x="91440" y="91440"/>
                </a:lnTo>
                <a:lnTo>
                  <a:pt x="106680" y="99060"/>
                </a:lnTo>
                <a:lnTo>
                  <a:pt x="114300" y="106680"/>
                </a:lnTo>
                <a:lnTo>
                  <a:pt x="121920" y="106680"/>
                </a:lnTo>
                <a:lnTo>
                  <a:pt x="129540" y="114300"/>
                </a:lnTo>
                <a:lnTo>
                  <a:pt x="129540" y="114300"/>
                </a:lnTo>
                <a:lnTo>
                  <a:pt x="129540" y="121920"/>
                </a:lnTo>
                <a:lnTo>
                  <a:pt x="129540" y="121920"/>
                </a:lnTo>
                <a:lnTo>
                  <a:pt x="129540" y="129540"/>
                </a:lnTo>
                <a:lnTo>
                  <a:pt x="129540" y="129540"/>
                </a:lnTo>
                <a:lnTo>
                  <a:pt x="121920" y="137160"/>
                </a:lnTo>
                <a:lnTo>
                  <a:pt x="114300" y="137160"/>
                </a:lnTo>
                <a:lnTo>
                  <a:pt x="99061" y="137160"/>
                </a:lnTo>
                <a:lnTo>
                  <a:pt x="91440" y="137160"/>
                </a:lnTo>
                <a:lnTo>
                  <a:pt x="76200" y="137160"/>
                </a:lnTo>
                <a:lnTo>
                  <a:pt x="60961" y="137160"/>
                </a:lnTo>
                <a:lnTo>
                  <a:pt x="38100" y="137160"/>
                </a:lnTo>
                <a:lnTo>
                  <a:pt x="38100" y="1371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0" name="Freeform 6179"/>
          <p:cNvSpPr/>
          <p:nvPr/>
        </p:nvSpPr>
        <p:spPr>
          <a:xfrm>
            <a:off x="7383780" y="3771900"/>
            <a:ext cx="91441" cy="7621"/>
          </a:xfrm>
          <a:custGeom>
            <a:avLst/>
            <a:gdLst/>
            <a:ahLst/>
            <a:cxnLst/>
            <a:rect l="0" t="0" r="0" b="0"/>
            <a:pathLst>
              <a:path w="91441" h="762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30481" y="0"/>
                </a:lnTo>
                <a:lnTo>
                  <a:pt x="38100" y="0"/>
                </a:lnTo>
                <a:lnTo>
                  <a:pt x="53340" y="0"/>
                </a:lnTo>
                <a:lnTo>
                  <a:pt x="68581" y="0"/>
                </a:lnTo>
                <a:lnTo>
                  <a:pt x="91440" y="7620"/>
                </a:lnTo>
                <a:lnTo>
                  <a:pt x="9144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1" name="Freeform 6180"/>
          <p:cNvSpPr/>
          <p:nvPr/>
        </p:nvSpPr>
        <p:spPr>
          <a:xfrm>
            <a:off x="7475220" y="3703320"/>
            <a:ext cx="167642" cy="251461"/>
          </a:xfrm>
          <a:custGeom>
            <a:avLst/>
            <a:gdLst/>
            <a:ahLst/>
            <a:cxnLst/>
            <a:rect l="0" t="0" r="0" b="0"/>
            <a:pathLst>
              <a:path w="167642" h="251461">
                <a:moveTo>
                  <a:pt x="15241" y="0"/>
                </a:moveTo>
                <a:lnTo>
                  <a:pt x="22860" y="0"/>
                </a:lnTo>
                <a:lnTo>
                  <a:pt x="45720" y="7620"/>
                </a:lnTo>
                <a:lnTo>
                  <a:pt x="60960" y="15240"/>
                </a:lnTo>
                <a:lnTo>
                  <a:pt x="76200" y="22860"/>
                </a:lnTo>
                <a:lnTo>
                  <a:pt x="99060" y="30480"/>
                </a:lnTo>
                <a:lnTo>
                  <a:pt x="114300" y="45720"/>
                </a:lnTo>
                <a:lnTo>
                  <a:pt x="129541" y="53340"/>
                </a:lnTo>
                <a:lnTo>
                  <a:pt x="144780" y="68580"/>
                </a:lnTo>
                <a:lnTo>
                  <a:pt x="152400" y="83820"/>
                </a:lnTo>
                <a:lnTo>
                  <a:pt x="160020" y="99060"/>
                </a:lnTo>
                <a:lnTo>
                  <a:pt x="167641" y="114300"/>
                </a:lnTo>
                <a:lnTo>
                  <a:pt x="167641" y="129540"/>
                </a:lnTo>
                <a:lnTo>
                  <a:pt x="160020" y="144780"/>
                </a:lnTo>
                <a:lnTo>
                  <a:pt x="152400" y="160020"/>
                </a:lnTo>
                <a:lnTo>
                  <a:pt x="144780" y="175260"/>
                </a:lnTo>
                <a:lnTo>
                  <a:pt x="137160" y="190500"/>
                </a:lnTo>
                <a:lnTo>
                  <a:pt x="121920" y="198120"/>
                </a:lnTo>
                <a:lnTo>
                  <a:pt x="99060" y="205740"/>
                </a:lnTo>
                <a:lnTo>
                  <a:pt x="83820" y="220980"/>
                </a:lnTo>
                <a:lnTo>
                  <a:pt x="68580" y="228600"/>
                </a:lnTo>
                <a:lnTo>
                  <a:pt x="53341" y="236220"/>
                </a:lnTo>
                <a:lnTo>
                  <a:pt x="38100" y="243840"/>
                </a:lnTo>
                <a:lnTo>
                  <a:pt x="22860" y="243840"/>
                </a:lnTo>
                <a:lnTo>
                  <a:pt x="0" y="251460"/>
                </a:lnTo>
                <a:lnTo>
                  <a:pt x="0" y="2514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2" name="Freeform 6181"/>
          <p:cNvSpPr/>
          <p:nvPr/>
        </p:nvSpPr>
        <p:spPr>
          <a:xfrm>
            <a:off x="7711440" y="3802380"/>
            <a:ext cx="106681" cy="15241"/>
          </a:xfrm>
          <a:custGeom>
            <a:avLst/>
            <a:gdLst/>
            <a:ahLst/>
            <a:cxnLst/>
            <a:rect l="0" t="0" r="0" b="0"/>
            <a:pathLst>
              <a:path w="106681" h="15241">
                <a:moveTo>
                  <a:pt x="0" y="15240"/>
                </a:moveTo>
                <a:lnTo>
                  <a:pt x="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0"/>
                </a:lnTo>
                <a:lnTo>
                  <a:pt x="68580" y="0"/>
                </a:lnTo>
                <a:lnTo>
                  <a:pt x="76200" y="0"/>
                </a:lnTo>
                <a:lnTo>
                  <a:pt x="106680" y="0"/>
                </a:lnTo>
                <a:lnTo>
                  <a:pt x="1066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3" name="Freeform 6182"/>
          <p:cNvSpPr/>
          <p:nvPr/>
        </p:nvSpPr>
        <p:spPr>
          <a:xfrm>
            <a:off x="7696200" y="3848100"/>
            <a:ext cx="114301" cy="7621"/>
          </a:xfrm>
          <a:custGeom>
            <a:avLst/>
            <a:gdLst/>
            <a:ahLst/>
            <a:cxnLst/>
            <a:rect l="0" t="0" r="0" b="0"/>
            <a:pathLst>
              <a:path w="114301" h="7621">
                <a:moveTo>
                  <a:pt x="15240" y="0"/>
                </a:moveTo>
                <a:lnTo>
                  <a:pt x="7620" y="0"/>
                </a:ln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60961" y="7620"/>
                </a:lnTo>
                <a:lnTo>
                  <a:pt x="76200" y="7620"/>
                </a:lnTo>
                <a:lnTo>
                  <a:pt x="114300" y="7620"/>
                </a:lnTo>
                <a:lnTo>
                  <a:pt x="1143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4" name="Freeform 6183"/>
          <p:cNvSpPr/>
          <p:nvPr/>
        </p:nvSpPr>
        <p:spPr>
          <a:xfrm>
            <a:off x="7962900" y="3787140"/>
            <a:ext cx="121921" cy="83821"/>
          </a:xfrm>
          <a:custGeom>
            <a:avLst/>
            <a:gdLst/>
            <a:ahLst/>
            <a:cxnLst/>
            <a:rect l="0" t="0" r="0" b="0"/>
            <a:pathLst>
              <a:path w="121921" h="83821">
                <a:moveTo>
                  <a:pt x="121920" y="0"/>
                </a:moveTo>
                <a:lnTo>
                  <a:pt x="114300" y="0"/>
                </a:lnTo>
                <a:lnTo>
                  <a:pt x="114300" y="7620"/>
                </a:lnTo>
                <a:lnTo>
                  <a:pt x="106680" y="7620"/>
                </a:lnTo>
                <a:lnTo>
                  <a:pt x="99061" y="15240"/>
                </a:lnTo>
                <a:lnTo>
                  <a:pt x="91440" y="22860"/>
                </a:lnTo>
                <a:lnTo>
                  <a:pt x="76200" y="30480"/>
                </a:lnTo>
                <a:lnTo>
                  <a:pt x="68580" y="38100"/>
                </a:lnTo>
                <a:lnTo>
                  <a:pt x="53340" y="45720"/>
                </a:lnTo>
                <a:lnTo>
                  <a:pt x="45720" y="53340"/>
                </a:lnTo>
                <a:lnTo>
                  <a:pt x="30480" y="60960"/>
                </a:lnTo>
                <a:lnTo>
                  <a:pt x="15240" y="68580"/>
                </a:lnTo>
                <a:lnTo>
                  <a:pt x="0" y="83820"/>
                </a:lnTo>
                <a:lnTo>
                  <a:pt x="0" y="838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5" name="Freeform 6184"/>
          <p:cNvSpPr/>
          <p:nvPr/>
        </p:nvSpPr>
        <p:spPr>
          <a:xfrm>
            <a:off x="7901940" y="3825240"/>
            <a:ext cx="137161" cy="114301"/>
          </a:xfrm>
          <a:custGeom>
            <a:avLst/>
            <a:gdLst/>
            <a:ahLst/>
            <a:cxnLst/>
            <a:rect l="0" t="0" r="0" b="0"/>
            <a:pathLst>
              <a:path w="137161" h="114301">
                <a:moveTo>
                  <a:pt x="0" y="0"/>
                </a:moveTo>
                <a:lnTo>
                  <a:pt x="7621" y="0"/>
                </a:lnTo>
                <a:lnTo>
                  <a:pt x="15240" y="7620"/>
                </a:lnTo>
                <a:lnTo>
                  <a:pt x="30480" y="15240"/>
                </a:lnTo>
                <a:lnTo>
                  <a:pt x="45721" y="30480"/>
                </a:lnTo>
                <a:lnTo>
                  <a:pt x="53340" y="38100"/>
                </a:lnTo>
                <a:lnTo>
                  <a:pt x="68580" y="53340"/>
                </a:lnTo>
                <a:lnTo>
                  <a:pt x="83821" y="68580"/>
                </a:lnTo>
                <a:lnTo>
                  <a:pt x="99060" y="76200"/>
                </a:lnTo>
                <a:lnTo>
                  <a:pt x="114300" y="91440"/>
                </a:lnTo>
                <a:lnTo>
                  <a:pt x="137160" y="114300"/>
                </a:lnTo>
                <a:lnTo>
                  <a:pt x="137160" y="1143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6" name="Freeform 6185"/>
          <p:cNvSpPr/>
          <p:nvPr/>
        </p:nvSpPr>
        <p:spPr>
          <a:xfrm>
            <a:off x="7886700" y="3794760"/>
            <a:ext cx="205741" cy="129541"/>
          </a:xfrm>
          <a:custGeom>
            <a:avLst/>
            <a:gdLst/>
            <a:ahLst/>
            <a:cxnLst/>
            <a:rect l="0" t="0" r="0" b="0"/>
            <a:pathLst>
              <a:path w="205741" h="129541">
                <a:moveTo>
                  <a:pt x="205740" y="0"/>
                </a:moveTo>
                <a:lnTo>
                  <a:pt x="205740" y="0"/>
                </a:lnTo>
                <a:lnTo>
                  <a:pt x="205740" y="0"/>
                </a:lnTo>
                <a:lnTo>
                  <a:pt x="205740" y="0"/>
                </a:lnTo>
                <a:lnTo>
                  <a:pt x="205740" y="0"/>
                </a:lnTo>
                <a:lnTo>
                  <a:pt x="205740" y="0"/>
                </a:lnTo>
                <a:lnTo>
                  <a:pt x="205740" y="0"/>
                </a:lnTo>
                <a:lnTo>
                  <a:pt x="205740" y="0"/>
                </a:lnTo>
                <a:lnTo>
                  <a:pt x="205740" y="0"/>
                </a:lnTo>
                <a:lnTo>
                  <a:pt x="198120" y="0"/>
                </a:lnTo>
                <a:lnTo>
                  <a:pt x="198120" y="0"/>
                </a:lnTo>
                <a:lnTo>
                  <a:pt x="198120" y="7620"/>
                </a:lnTo>
                <a:lnTo>
                  <a:pt x="198120" y="7620"/>
                </a:lnTo>
                <a:lnTo>
                  <a:pt x="198120" y="7620"/>
                </a:lnTo>
                <a:lnTo>
                  <a:pt x="198120" y="7620"/>
                </a:lnTo>
                <a:lnTo>
                  <a:pt x="198120" y="7620"/>
                </a:lnTo>
                <a:lnTo>
                  <a:pt x="190500" y="7620"/>
                </a:lnTo>
                <a:lnTo>
                  <a:pt x="190500" y="7620"/>
                </a:lnTo>
                <a:lnTo>
                  <a:pt x="190500" y="15240"/>
                </a:lnTo>
                <a:lnTo>
                  <a:pt x="190500" y="15240"/>
                </a:lnTo>
                <a:lnTo>
                  <a:pt x="190500" y="15240"/>
                </a:lnTo>
                <a:lnTo>
                  <a:pt x="182880" y="15240"/>
                </a:lnTo>
                <a:lnTo>
                  <a:pt x="182880" y="15240"/>
                </a:lnTo>
                <a:lnTo>
                  <a:pt x="182880" y="22860"/>
                </a:lnTo>
                <a:lnTo>
                  <a:pt x="182880" y="22860"/>
                </a:lnTo>
                <a:lnTo>
                  <a:pt x="175261" y="22860"/>
                </a:lnTo>
                <a:lnTo>
                  <a:pt x="175261" y="30480"/>
                </a:lnTo>
                <a:lnTo>
                  <a:pt x="175261" y="30480"/>
                </a:lnTo>
                <a:lnTo>
                  <a:pt x="167640" y="30480"/>
                </a:lnTo>
                <a:lnTo>
                  <a:pt x="167640" y="30480"/>
                </a:lnTo>
                <a:lnTo>
                  <a:pt x="160020" y="38100"/>
                </a:lnTo>
                <a:lnTo>
                  <a:pt x="160020" y="38100"/>
                </a:lnTo>
                <a:lnTo>
                  <a:pt x="152400" y="38100"/>
                </a:lnTo>
                <a:lnTo>
                  <a:pt x="152400" y="45720"/>
                </a:lnTo>
                <a:lnTo>
                  <a:pt x="144780" y="45720"/>
                </a:lnTo>
                <a:lnTo>
                  <a:pt x="144780" y="45720"/>
                </a:lnTo>
                <a:lnTo>
                  <a:pt x="137161" y="45720"/>
                </a:lnTo>
                <a:lnTo>
                  <a:pt x="137161" y="53340"/>
                </a:lnTo>
                <a:lnTo>
                  <a:pt x="129540" y="53340"/>
                </a:lnTo>
                <a:lnTo>
                  <a:pt x="129540" y="60960"/>
                </a:lnTo>
                <a:lnTo>
                  <a:pt x="121920" y="60960"/>
                </a:lnTo>
                <a:lnTo>
                  <a:pt x="121920" y="60960"/>
                </a:lnTo>
                <a:lnTo>
                  <a:pt x="114300" y="68580"/>
                </a:lnTo>
                <a:lnTo>
                  <a:pt x="114300" y="68580"/>
                </a:lnTo>
                <a:lnTo>
                  <a:pt x="114300" y="76200"/>
                </a:lnTo>
                <a:lnTo>
                  <a:pt x="106680" y="76200"/>
                </a:lnTo>
                <a:lnTo>
                  <a:pt x="99061" y="76200"/>
                </a:lnTo>
                <a:lnTo>
                  <a:pt x="99061" y="83820"/>
                </a:lnTo>
                <a:lnTo>
                  <a:pt x="91440" y="83820"/>
                </a:lnTo>
                <a:lnTo>
                  <a:pt x="91440" y="83820"/>
                </a:lnTo>
                <a:lnTo>
                  <a:pt x="83820" y="83820"/>
                </a:lnTo>
                <a:lnTo>
                  <a:pt x="76200" y="91440"/>
                </a:lnTo>
                <a:lnTo>
                  <a:pt x="76200" y="91440"/>
                </a:lnTo>
                <a:lnTo>
                  <a:pt x="68580" y="91440"/>
                </a:lnTo>
                <a:lnTo>
                  <a:pt x="68580" y="99060"/>
                </a:lnTo>
                <a:lnTo>
                  <a:pt x="60961" y="99060"/>
                </a:lnTo>
                <a:lnTo>
                  <a:pt x="60961" y="99060"/>
                </a:lnTo>
                <a:lnTo>
                  <a:pt x="53340" y="99060"/>
                </a:lnTo>
                <a:lnTo>
                  <a:pt x="53340" y="99060"/>
                </a:lnTo>
                <a:lnTo>
                  <a:pt x="45720" y="106680"/>
                </a:lnTo>
                <a:lnTo>
                  <a:pt x="45720" y="106680"/>
                </a:lnTo>
                <a:lnTo>
                  <a:pt x="38100" y="106680"/>
                </a:lnTo>
                <a:lnTo>
                  <a:pt x="38100" y="114300"/>
                </a:lnTo>
                <a:lnTo>
                  <a:pt x="38100" y="114300"/>
                </a:lnTo>
                <a:lnTo>
                  <a:pt x="30480" y="114300"/>
                </a:lnTo>
                <a:lnTo>
                  <a:pt x="30480" y="114300"/>
                </a:lnTo>
                <a:lnTo>
                  <a:pt x="30480" y="114300"/>
                </a:lnTo>
                <a:lnTo>
                  <a:pt x="22861" y="114300"/>
                </a:lnTo>
                <a:lnTo>
                  <a:pt x="22861" y="121920"/>
                </a:lnTo>
                <a:lnTo>
                  <a:pt x="15240" y="121920"/>
                </a:lnTo>
                <a:lnTo>
                  <a:pt x="15240" y="121920"/>
                </a:lnTo>
                <a:lnTo>
                  <a:pt x="7620" y="121920"/>
                </a:lnTo>
                <a:lnTo>
                  <a:pt x="7620" y="129540"/>
                </a:lnTo>
                <a:lnTo>
                  <a:pt x="7620" y="129540"/>
                </a:lnTo>
                <a:lnTo>
                  <a:pt x="762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7" name="Freeform 6186"/>
          <p:cNvSpPr/>
          <p:nvPr/>
        </p:nvSpPr>
        <p:spPr>
          <a:xfrm>
            <a:off x="5463540" y="3680460"/>
            <a:ext cx="2362201" cy="449581"/>
          </a:xfrm>
          <a:custGeom>
            <a:avLst/>
            <a:gdLst/>
            <a:ahLst/>
            <a:cxnLst/>
            <a:rect l="0" t="0" r="0" b="0"/>
            <a:pathLst>
              <a:path w="2362201" h="449581">
                <a:moveTo>
                  <a:pt x="586740" y="365760"/>
                </a:moveTo>
                <a:lnTo>
                  <a:pt x="601980" y="373380"/>
                </a:lnTo>
                <a:lnTo>
                  <a:pt x="640080" y="381000"/>
                </a:lnTo>
                <a:lnTo>
                  <a:pt x="670560" y="381000"/>
                </a:lnTo>
                <a:lnTo>
                  <a:pt x="701040" y="388620"/>
                </a:lnTo>
                <a:lnTo>
                  <a:pt x="731520" y="388620"/>
                </a:lnTo>
                <a:lnTo>
                  <a:pt x="754380" y="388620"/>
                </a:lnTo>
                <a:lnTo>
                  <a:pt x="784860" y="388620"/>
                </a:lnTo>
                <a:lnTo>
                  <a:pt x="815340" y="388620"/>
                </a:lnTo>
                <a:lnTo>
                  <a:pt x="845820" y="396240"/>
                </a:lnTo>
                <a:lnTo>
                  <a:pt x="883920" y="396240"/>
                </a:lnTo>
                <a:lnTo>
                  <a:pt x="914400" y="396240"/>
                </a:lnTo>
                <a:lnTo>
                  <a:pt x="944880" y="396240"/>
                </a:lnTo>
                <a:lnTo>
                  <a:pt x="982980" y="403860"/>
                </a:lnTo>
                <a:lnTo>
                  <a:pt x="1013460" y="403860"/>
                </a:lnTo>
                <a:lnTo>
                  <a:pt x="1043940" y="403860"/>
                </a:lnTo>
                <a:lnTo>
                  <a:pt x="1082040" y="403860"/>
                </a:lnTo>
                <a:lnTo>
                  <a:pt x="1120140" y="411480"/>
                </a:lnTo>
                <a:lnTo>
                  <a:pt x="1150621" y="411480"/>
                </a:lnTo>
                <a:lnTo>
                  <a:pt x="1188721" y="411480"/>
                </a:lnTo>
                <a:lnTo>
                  <a:pt x="1226821" y="411480"/>
                </a:lnTo>
                <a:lnTo>
                  <a:pt x="1264921" y="419100"/>
                </a:lnTo>
                <a:lnTo>
                  <a:pt x="1303021" y="419100"/>
                </a:lnTo>
                <a:lnTo>
                  <a:pt x="1333500" y="419100"/>
                </a:lnTo>
                <a:lnTo>
                  <a:pt x="1371600" y="426720"/>
                </a:lnTo>
                <a:lnTo>
                  <a:pt x="1409700" y="426720"/>
                </a:lnTo>
                <a:lnTo>
                  <a:pt x="1440180" y="426720"/>
                </a:lnTo>
                <a:lnTo>
                  <a:pt x="1478280" y="434340"/>
                </a:lnTo>
                <a:lnTo>
                  <a:pt x="1516380" y="434340"/>
                </a:lnTo>
                <a:lnTo>
                  <a:pt x="1554480" y="434340"/>
                </a:lnTo>
                <a:lnTo>
                  <a:pt x="1592580" y="434340"/>
                </a:lnTo>
                <a:lnTo>
                  <a:pt x="1623060" y="434340"/>
                </a:lnTo>
                <a:lnTo>
                  <a:pt x="1661160" y="434340"/>
                </a:lnTo>
                <a:lnTo>
                  <a:pt x="1691640" y="434340"/>
                </a:lnTo>
                <a:lnTo>
                  <a:pt x="1729740" y="434340"/>
                </a:lnTo>
                <a:lnTo>
                  <a:pt x="1767840" y="434340"/>
                </a:lnTo>
                <a:lnTo>
                  <a:pt x="1798321" y="434340"/>
                </a:lnTo>
                <a:lnTo>
                  <a:pt x="1828800" y="434340"/>
                </a:lnTo>
                <a:lnTo>
                  <a:pt x="1866900" y="434340"/>
                </a:lnTo>
                <a:lnTo>
                  <a:pt x="1897380" y="426720"/>
                </a:lnTo>
                <a:lnTo>
                  <a:pt x="1927860" y="426720"/>
                </a:lnTo>
                <a:lnTo>
                  <a:pt x="1958340" y="426720"/>
                </a:lnTo>
                <a:lnTo>
                  <a:pt x="1988821" y="419100"/>
                </a:lnTo>
                <a:lnTo>
                  <a:pt x="2011680" y="411480"/>
                </a:lnTo>
                <a:lnTo>
                  <a:pt x="2042160" y="403860"/>
                </a:lnTo>
                <a:lnTo>
                  <a:pt x="2065021" y="396240"/>
                </a:lnTo>
                <a:lnTo>
                  <a:pt x="2087880" y="396240"/>
                </a:lnTo>
                <a:lnTo>
                  <a:pt x="2118360" y="388620"/>
                </a:lnTo>
                <a:lnTo>
                  <a:pt x="2141221" y="373380"/>
                </a:lnTo>
                <a:lnTo>
                  <a:pt x="2164080" y="365760"/>
                </a:lnTo>
                <a:lnTo>
                  <a:pt x="2179321" y="358140"/>
                </a:lnTo>
                <a:lnTo>
                  <a:pt x="2202180" y="350520"/>
                </a:lnTo>
                <a:lnTo>
                  <a:pt x="2225040" y="335280"/>
                </a:lnTo>
                <a:lnTo>
                  <a:pt x="2240280" y="327660"/>
                </a:lnTo>
                <a:lnTo>
                  <a:pt x="2255521" y="312420"/>
                </a:lnTo>
                <a:lnTo>
                  <a:pt x="2270760" y="304800"/>
                </a:lnTo>
                <a:lnTo>
                  <a:pt x="2286000" y="289560"/>
                </a:lnTo>
                <a:lnTo>
                  <a:pt x="2301240" y="281940"/>
                </a:lnTo>
                <a:lnTo>
                  <a:pt x="2308860" y="266700"/>
                </a:lnTo>
                <a:lnTo>
                  <a:pt x="2324100" y="259080"/>
                </a:lnTo>
                <a:lnTo>
                  <a:pt x="2331721" y="243840"/>
                </a:lnTo>
                <a:lnTo>
                  <a:pt x="2339340" y="228600"/>
                </a:lnTo>
                <a:lnTo>
                  <a:pt x="2346960" y="220980"/>
                </a:lnTo>
                <a:lnTo>
                  <a:pt x="2354580" y="205740"/>
                </a:lnTo>
                <a:lnTo>
                  <a:pt x="2354580" y="198120"/>
                </a:lnTo>
                <a:lnTo>
                  <a:pt x="2362200" y="182880"/>
                </a:lnTo>
                <a:lnTo>
                  <a:pt x="2362200" y="167640"/>
                </a:lnTo>
                <a:lnTo>
                  <a:pt x="2362200" y="160020"/>
                </a:lnTo>
                <a:lnTo>
                  <a:pt x="2354580" y="144780"/>
                </a:lnTo>
                <a:lnTo>
                  <a:pt x="2354580" y="137160"/>
                </a:lnTo>
                <a:lnTo>
                  <a:pt x="2346960" y="121920"/>
                </a:lnTo>
                <a:lnTo>
                  <a:pt x="2339340" y="114300"/>
                </a:lnTo>
                <a:lnTo>
                  <a:pt x="2331721" y="99060"/>
                </a:lnTo>
                <a:lnTo>
                  <a:pt x="2324100" y="91440"/>
                </a:lnTo>
                <a:lnTo>
                  <a:pt x="2308860" y="83820"/>
                </a:lnTo>
                <a:lnTo>
                  <a:pt x="2293621" y="76200"/>
                </a:lnTo>
                <a:lnTo>
                  <a:pt x="2270760" y="68580"/>
                </a:lnTo>
                <a:lnTo>
                  <a:pt x="2247900" y="53340"/>
                </a:lnTo>
                <a:lnTo>
                  <a:pt x="2225040" y="53340"/>
                </a:lnTo>
                <a:lnTo>
                  <a:pt x="2202180" y="45720"/>
                </a:lnTo>
                <a:lnTo>
                  <a:pt x="2171700" y="38100"/>
                </a:lnTo>
                <a:lnTo>
                  <a:pt x="2141221" y="30480"/>
                </a:lnTo>
                <a:lnTo>
                  <a:pt x="2110740" y="22860"/>
                </a:lnTo>
                <a:lnTo>
                  <a:pt x="2080260" y="22860"/>
                </a:lnTo>
                <a:lnTo>
                  <a:pt x="2034540" y="15240"/>
                </a:lnTo>
                <a:lnTo>
                  <a:pt x="2004060" y="7620"/>
                </a:lnTo>
                <a:lnTo>
                  <a:pt x="1965960" y="7620"/>
                </a:lnTo>
                <a:lnTo>
                  <a:pt x="1920240" y="7620"/>
                </a:lnTo>
                <a:lnTo>
                  <a:pt x="1882140" y="7620"/>
                </a:lnTo>
                <a:lnTo>
                  <a:pt x="1836421" y="0"/>
                </a:lnTo>
                <a:lnTo>
                  <a:pt x="1790700" y="0"/>
                </a:lnTo>
                <a:lnTo>
                  <a:pt x="1737360" y="0"/>
                </a:lnTo>
                <a:lnTo>
                  <a:pt x="1691640" y="0"/>
                </a:lnTo>
                <a:lnTo>
                  <a:pt x="1645921" y="0"/>
                </a:lnTo>
                <a:lnTo>
                  <a:pt x="1592580" y="7620"/>
                </a:lnTo>
                <a:lnTo>
                  <a:pt x="1546860" y="7620"/>
                </a:lnTo>
                <a:lnTo>
                  <a:pt x="1493521" y="7620"/>
                </a:lnTo>
                <a:lnTo>
                  <a:pt x="1440180" y="7620"/>
                </a:lnTo>
                <a:lnTo>
                  <a:pt x="1386840" y="15240"/>
                </a:lnTo>
                <a:lnTo>
                  <a:pt x="1333500" y="15240"/>
                </a:lnTo>
                <a:lnTo>
                  <a:pt x="1280160" y="15240"/>
                </a:lnTo>
                <a:lnTo>
                  <a:pt x="1219200" y="22860"/>
                </a:lnTo>
                <a:lnTo>
                  <a:pt x="1165860" y="22860"/>
                </a:lnTo>
                <a:lnTo>
                  <a:pt x="1104900" y="22860"/>
                </a:lnTo>
                <a:lnTo>
                  <a:pt x="1051560" y="22860"/>
                </a:lnTo>
                <a:lnTo>
                  <a:pt x="990600" y="22860"/>
                </a:lnTo>
                <a:lnTo>
                  <a:pt x="937260" y="30480"/>
                </a:lnTo>
                <a:lnTo>
                  <a:pt x="876300" y="30480"/>
                </a:lnTo>
                <a:lnTo>
                  <a:pt x="822960" y="38100"/>
                </a:lnTo>
                <a:lnTo>
                  <a:pt x="762000" y="38100"/>
                </a:lnTo>
                <a:lnTo>
                  <a:pt x="708660" y="38100"/>
                </a:lnTo>
                <a:lnTo>
                  <a:pt x="655320" y="45720"/>
                </a:lnTo>
                <a:lnTo>
                  <a:pt x="601980" y="45720"/>
                </a:lnTo>
                <a:lnTo>
                  <a:pt x="548640" y="45720"/>
                </a:lnTo>
                <a:lnTo>
                  <a:pt x="495300" y="45720"/>
                </a:lnTo>
                <a:lnTo>
                  <a:pt x="449580" y="53340"/>
                </a:lnTo>
                <a:lnTo>
                  <a:pt x="396240" y="53340"/>
                </a:lnTo>
                <a:lnTo>
                  <a:pt x="350520" y="60960"/>
                </a:lnTo>
                <a:lnTo>
                  <a:pt x="312420" y="68580"/>
                </a:lnTo>
                <a:lnTo>
                  <a:pt x="274320" y="68580"/>
                </a:lnTo>
                <a:lnTo>
                  <a:pt x="236220" y="76200"/>
                </a:lnTo>
                <a:lnTo>
                  <a:pt x="198120" y="76200"/>
                </a:lnTo>
                <a:lnTo>
                  <a:pt x="167640" y="83820"/>
                </a:lnTo>
                <a:lnTo>
                  <a:pt x="137160" y="91440"/>
                </a:lnTo>
                <a:lnTo>
                  <a:pt x="106680" y="99060"/>
                </a:lnTo>
                <a:lnTo>
                  <a:pt x="83820" y="106680"/>
                </a:lnTo>
                <a:lnTo>
                  <a:pt x="60960" y="114300"/>
                </a:lnTo>
                <a:lnTo>
                  <a:pt x="45720" y="121920"/>
                </a:lnTo>
                <a:lnTo>
                  <a:pt x="30480" y="129540"/>
                </a:lnTo>
                <a:lnTo>
                  <a:pt x="22860" y="137160"/>
                </a:lnTo>
                <a:lnTo>
                  <a:pt x="7620" y="152400"/>
                </a:lnTo>
                <a:lnTo>
                  <a:pt x="7620" y="160020"/>
                </a:lnTo>
                <a:lnTo>
                  <a:pt x="0" y="175260"/>
                </a:lnTo>
                <a:lnTo>
                  <a:pt x="0" y="182880"/>
                </a:lnTo>
                <a:lnTo>
                  <a:pt x="7620" y="198120"/>
                </a:lnTo>
                <a:lnTo>
                  <a:pt x="15240" y="205740"/>
                </a:lnTo>
                <a:lnTo>
                  <a:pt x="22860" y="220980"/>
                </a:lnTo>
                <a:lnTo>
                  <a:pt x="30480" y="228600"/>
                </a:lnTo>
                <a:lnTo>
                  <a:pt x="45720" y="243840"/>
                </a:lnTo>
                <a:lnTo>
                  <a:pt x="60960" y="259080"/>
                </a:lnTo>
                <a:lnTo>
                  <a:pt x="83820" y="266700"/>
                </a:lnTo>
                <a:lnTo>
                  <a:pt x="106680" y="281940"/>
                </a:lnTo>
                <a:lnTo>
                  <a:pt x="137160" y="289560"/>
                </a:lnTo>
                <a:lnTo>
                  <a:pt x="167640" y="304800"/>
                </a:lnTo>
                <a:lnTo>
                  <a:pt x="198120" y="312420"/>
                </a:lnTo>
                <a:lnTo>
                  <a:pt x="236220" y="327660"/>
                </a:lnTo>
                <a:lnTo>
                  <a:pt x="274320" y="335280"/>
                </a:lnTo>
                <a:lnTo>
                  <a:pt x="320040" y="350520"/>
                </a:lnTo>
                <a:lnTo>
                  <a:pt x="358140" y="358140"/>
                </a:lnTo>
                <a:lnTo>
                  <a:pt x="403860" y="365760"/>
                </a:lnTo>
                <a:lnTo>
                  <a:pt x="457200" y="373380"/>
                </a:lnTo>
                <a:lnTo>
                  <a:pt x="502920" y="388620"/>
                </a:lnTo>
                <a:lnTo>
                  <a:pt x="548640" y="396240"/>
                </a:lnTo>
                <a:lnTo>
                  <a:pt x="601980" y="403860"/>
                </a:lnTo>
                <a:lnTo>
                  <a:pt x="647700" y="411480"/>
                </a:lnTo>
                <a:lnTo>
                  <a:pt x="693420" y="419100"/>
                </a:lnTo>
                <a:lnTo>
                  <a:pt x="739140" y="426720"/>
                </a:lnTo>
                <a:lnTo>
                  <a:pt x="777240" y="434340"/>
                </a:lnTo>
                <a:lnTo>
                  <a:pt x="815340" y="434340"/>
                </a:lnTo>
                <a:lnTo>
                  <a:pt x="876300" y="449580"/>
                </a:lnTo>
                <a:lnTo>
                  <a:pt x="876300" y="4495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8" name="Freeform 6187"/>
          <p:cNvSpPr/>
          <p:nvPr/>
        </p:nvSpPr>
        <p:spPr>
          <a:xfrm>
            <a:off x="2430780" y="1539240"/>
            <a:ext cx="792481" cy="1203961"/>
          </a:xfrm>
          <a:custGeom>
            <a:avLst/>
            <a:gdLst/>
            <a:ahLst/>
            <a:cxnLst/>
            <a:rect l="0" t="0" r="0" b="0"/>
            <a:pathLst>
              <a:path w="792481" h="1203961">
                <a:moveTo>
                  <a:pt x="723900" y="182880"/>
                </a:moveTo>
                <a:lnTo>
                  <a:pt x="723900" y="182880"/>
                </a:lnTo>
                <a:lnTo>
                  <a:pt x="723900" y="175260"/>
                </a:lnTo>
                <a:lnTo>
                  <a:pt x="723900" y="167640"/>
                </a:lnTo>
                <a:lnTo>
                  <a:pt x="723900" y="167640"/>
                </a:lnTo>
                <a:lnTo>
                  <a:pt x="723900" y="167640"/>
                </a:lnTo>
                <a:lnTo>
                  <a:pt x="723900" y="167640"/>
                </a:lnTo>
                <a:lnTo>
                  <a:pt x="723900" y="175260"/>
                </a:lnTo>
                <a:lnTo>
                  <a:pt x="723900" y="175260"/>
                </a:lnTo>
                <a:lnTo>
                  <a:pt x="723900" y="182880"/>
                </a:lnTo>
                <a:lnTo>
                  <a:pt x="723900" y="190500"/>
                </a:lnTo>
                <a:lnTo>
                  <a:pt x="723900" y="198120"/>
                </a:lnTo>
                <a:lnTo>
                  <a:pt x="723900" y="205740"/>
                </a:lnTo>
                <a:lnTo>
                  <a:pt x="723900" y="220980"/>
                </a:lnTo>
                <a:lnTo>
                  <a:pt x="723900" y="228600"/>
                </a:lnTo>
                <a:lnTo>
                  <a:pt x="723900" y="243840"/>
                </a:lnTo>
                <a:lnTo>
                  <a:pt x="723900" y="259080"/>
                </a:lnTo>
                <a:lnTo>
                  <a:pt x="723900" y="266700"/>
                </a:lnTo>
                <a:lnTo>
                  <a:pt x="723900" y="289560"/>
                </a:lnTo>
                <a:lnTo>
                  <a:pt x="723900" y="304800"/>
                </a:lnTo>
                <a:lnTo>
                  <a:pt x="723900" y="320040"/>
                </a:lnTo>
                <a:lnTo>
                  <a:pt x="723900" y="335280"/>
                </a:lnTo>
                <a:lnTo>
                  <a:pt x="723900" y="358140"/>
                </a:lnTo>
                <a:lnTo>
                  <a:pt x="723900" y="381000"/>
                </a:lnTo>
                <a:lnTo>
                  <a:pt x="723900" y="403860"/>
                </a:lnTo>
                <a:lnTo>
                  <a:pt x="723900" y="419100"/>
                </a:lnTo>
                <a:lnTo>
                  <a:pt x="723900" y="449580"/>
                </a:lnTo>
                <a:lnTo>
                  <a:pt x="723900" y="472440"/>
                </a:lnTo>
                <a:lnTo>
                  <a:pt x="723900" y="495300"/>
                </a:lnTo>
                <a:lnTo>
                  <a:pt x="723900" y="518160"/>
                </a:lnTo>
                <a:lnTo>
                  <a:pt x="723900" y="548640"/>
                </a:lnTo>
                <a:lnTo>
                  <a:pt x="723900" y="571500"/>
                </a:lnTo>
                <a:lnTo>
                  <a:pt x="723900" y="601980"/>
                </a:lnTo>
                <a:lnTo>
                  <a:pt x="723900" y="624840"/>
                </a:lnTo>
                <a:lnTo>
                  <a:pt x="731520" y="647700"/>
                </a:lnTo>
                <a:lnTo>
                  <a:pt x="731520" y="670560"/>
                </a:lnTo>
                <a:lnTo>
                  <a:pt x="731520" y="701040"/>
                </a:lnTo>
                <a:lnTo>
                  <a:pt x="739140" y="723900"/>
                </a:lnTo>
                <a:lnTo>
                  <a:pt x="739140" y="754380"/>
                </a:lnTo>
                <a:lnTo>
                  <a:pt x="739140" y="777240"/>
                </a:lnTo>
                <a:lnTo>
                  <a:pt x="739140" y="800100"/>
                </a:lnTo>
                <a:lnTo>
                  <a:pt x="739140" y="822960"/>
                </a:lnTo>
                <a:lnTo>
                  <a:pt x="739140" y="845820"/>
                </a:lnTo>
                <a:lnTo>
                  <a:pt x="746760" y="868680"/>
                </a:lnTo>
                <a:lnTo>
                  <a:pt x="746760" y="891540"/>
                </a:lnTo>
                <a:lnTo>
                  <a:pt x="746760" y="906780"/>
                </a:lnTo>
                <a:lnTo>
                  <a:pt x="754380" y="929640"/>
                </a:lnTo>
                <a:lnTo>
                  <a:pt x="754380" y="944880"/>
                </a:lnTo>
                <a:lnTo>
                  <a:pt x="754380" y="967740"/>
                </a:lnTo>
                <a:lnTo>
                  <a:pt x="754380" y="975360"/>
                </a:lnTo>
                <a:lnTo>
                  <a:pt x="754380" y="990600"/>
                </a:lnTo>
                <a:lnTo>
                  <a:pt x="754380" y="1005840"/>
                </a:lnTo>
                <a:lnTo>
                  <a:pt x="762000" y="1021080"/>
                </a:lnTo>
                <a:lnTo>
                  <a:pt x="762000" y="1028700"/>
                </a:lnTo>
                <a:lnTo>
                  <a:pt x="762000" y="1043940"/>
                </a:lnTo>
                <a:lnTo>
                  <a:pt x="762000" y="1051560"/>
                </a:lnTo>
                <a:lnTo>
                  <a:pt x="762000" y="1059180"/>
                </a:lnTo>
                <a:lnTo>
                  <a:pt x="762000" y="1066800"/>
                </a:lnTo>
                <a:lnTo>
                  <a:pt x="769620" y="1074420"/>
                </a:lnTo>
                <a:lnTo>
                  <a:pt x="769620" y="1082040"/>
                </a:lnTo>
                <a:lnTo>
                  <a:pt x="769620" y="1089660"/>
                </a:lnTo>
                <a:lnTo>
                  <a:pt x="769620" y="1097280"/>
                </a:lnTo>
                <a:lnTo>
                  <a:pt x="769620" y="1097280"/>
                </a:lnTo>
                <a:lnTo>
                  <a:pt x="769620" y="1104900"/>
                </a:lnTo>
                <a:lnTo>
                  <a:pt x="769620" y="1104900"/>
                </a:lnTo>
                <a:lnTo>
                  <a:pt x="769620" y="1112520"/>
                </a:lnTo>
                <a:lnTo>
                  <a:pt x="769620" y="1112520"/>
                </a:lnTo>
                <a:lnTo>
                  <a:pt x="769620" y="1120140"/>
                </a:lnTo>
                <a:lnTo>
                  <a:pt x="769620" y="1120140"/>
                </a:lnTo>
                <a:lnTo>
                  <a:pt x="769620" y="1127760"/>
                </a:lnTo>
                <a:lnTo>
                  <a:pt x="769620" y="1127760"/>
                </a:lnTo>
                <a:lnTo>
                  <a:pt x="769620" y="1127760"/>
                </a:lnTo>
                <a:lnTo>
                  <a:pt x="769620" y="1127760"/>
                </a:lnTo>
                <a:lnTo>
                  <a:pt x="769620" y="1127760"/>
                </a:lnTo>
                <a:lnTo>
                  <a:pt x="769620" y="1127760"/>
                </a:lnTo>
                <a:lnTo>
                  <a:pt x="769620" y="1127760"/>
                </a:lnTo>
                <a:lnTo>
                  <a:pt x="769620" y="1127760"/>
                </a:lnTo>
                <a:lnTo>
                  <a:pt x="769620" y="1127760"/>
                </a:lnTo>
                <a:lnTo>
                  <a:pt x="769620" y="1127760"/>
                </a:lnTo>
                <a:lnTo>
                  <a:pt x="762000" y="1127760"/>
                </a:lnTo>
                <a:lnTo>
                  <a:pt x="762000" y="1127760"/>
                </a:lnTo>
                <a:lnTo>
                  <a:pt x="762000" y="1127760"/>
                </a:lnTo>
                <a:lnTo>
                  <a:pt x="754380" y="1127760"/>
                </a:lnTo>
                <a:lnTo>
                  <a:pt x="754380" y="1127760"/>
                </a:lnTo>
                <a:lnTo>
                  <a:pt x="746760" y="1127760"/>
                </a:lnTo>
                <a:lnTo>
                  <a:pt x="739140" y="1127760"/>
                </a:lnTo>
                <a:lnTo>
                  <a:pt x="731520" y="1127760"/>
                </a:lnTo>
                <a:lnTo>
                  <a:pt x="723900" y="1127760"/>
                </a:lnTo>
                <a:lnTo>
                  <a:pt x="708660" y="1127760"/>
                </a:lnTo>
                <a:lnTo>
                  <a:pt x="701040" y="1127760"/>
                </a:lnTo>
                <a:lnTo>
                  <a:pt x="685800" y="1135380"/>
                </a:lnTo>
                <a:lnTo>
                  <a:pt x="670560" y="1135380"/>
                </a:lnTo>
                <a:lnTo>
                  <a:pt x="655320" y="1135380"/>
                </a:lnTo>
                <a:lnTo>
                  <a:pt x="640080" y="1135380"/>
                </a:lnTo>
                <a:lnTo>
                  <a:pt x="617220" y="1135380"/>
                </a:lnTo>
                <a:lnTo>
                  <a:pt x="594360" y="1135380"/>
                </a:lnTo>
                <a:lnTo>
                  <a:pt x="579120" y="1135380"/>
                </a:lnTo>
                <a:lnTo>
                  <a:pt x="556260" y="1135380"/>
                </a:lnTo>
                <a:lnTo>
                  <a:pt x="541020" y="1135380"/>
                </a:lnTo>
                <a:lnTo>
                  <a:pt x="518160" y="1135380"/>
                </a:lnTo>
                <a:lnTo>
                  <a:pt x="495300" y="1143000"/>
                </a:lnTo>
                <a:lnTo>
                  <a:pt x="472440" y="1143000"/>
                </a:lnTo>
                <a:lnTo>
                  <a:pt x="449580" y="1143000"/>
                </a:lnTo>
                <a:lnTo>
                  <a:pt x="426720" y="1143000"/>
                </a:lnTo>
                <a:lnTo>
                  <a:pt x="403860" y="1143000"/>
                </a:lnTo>
                <a:lnTo>
                  <a:pt x="388620" y="1143000"/>
                </a:lnTo>
                <a:lnTo>
                  <a:pt x="365760" y="1150620"/>
                </a:lnTo>
                <a:lnTo>
                  <a:pt x="342900" y="1150620"/>
                </a:lnTo>
                <a:lnTo>
                  <a:pt x="320040" y="1150620"/>
                </a:lnTo>
                <a:lnTo>
                  <a:pt x="297180" y="1150620"/>
                </a:lnTo>
                <a:lnTo>
                  <a:pt x="281940" y="1158240"/>
                </a:lnTo>
                <a:lnTo>
                  <a:pt x="259080" y="1158240"/>
                </a:lnTo>
                <a:lnTo>
                  <a:pt x="236220" y="1165860"/>
                </a:lnTo>
                <a:lnTo>
                  <a:pt x="220980" y="1165860"/>
                </a:lnTo>
                <a:lnTo>
                  <a:pt x="198120" y="1165860"/>
                </a:lnTo>
                <a:lnTo>
                  <a:pt x="182880" y="1173480"/>
                </a:lnTo>
                <a:lnTo>
                  <a:pt x="167640" y="1173480"/>
                </a:lnTo>
                <a:lnTo>
                  <a:pt x="152400" y="1173480"/>
                </a:lnTo>
                <a:lnTo>
                  <a:pt x="137160" y="1181100"/>
                </a:lnTo>
                <a:lnTo>
                  <a:pt x="121920" y="1181100"/>
                </a:lnTo>
                <a:lnTo>
                  <a:pt x="106680" y="1181100"/>
                </a:lnTo>
                <a:lnTo>
                  <a:pt x="91440" y="1188720"/>
                </a:lnTo>
                <a:lnTo>
                  <a:pt x="83820" y="1188720"/>
                </a:lnTo>
                <a:lnTo>
                  <a:pt x="68580" y="1188720"/>
                </a:lnTo>
                <a:lnTo>
                  <a:pt x="60960" y="1196340"/>
                </a:lnTo>
                <a:lnTo>
                  <a:pt x="45720" y="1196340"/>
                </a:lnTo>
                <a:lnTo>
                  <a:pt x="38100" y="1196340"/>
                </a:lnTo>
                <a:lnTo>
                  <a:pt x="30480" y="1196340"/>
                </a:lnTo>
                <a:lnTo>
                  <a:pt x="22860" y="1196340"/>
                </a:lnTo>
                <a:lnTo>
                  <a:pt x="15240" y="1196340"/>
                </a:lnTo>
                <a:lnTo>
                  <a:pt x="7620" y="1203960"/>
                </a:lnTo>
                <a:lnTo>
                  <a:pt x="7620" y="1203960"/>
                </a:lnTo>
                <a:lnTo>
                  <a:pt x="0" y="1203960"/>
                </a:lnTo>
                <a:lnTo>
                  <a:pt x="0" y="1203960"/>
                </a:lnTo>
                <a:lnTo>
                  <a:pt x="0" y="1203960"/>
                </a:lnTo>
                <a:lnTo>
                  <a:pt x="0" y="1203960"/>
                </a:lnTo>
                <a:lnTo>
                  <a:pt x="0" y="1203960"/>
                </a:lnTo>
                <a:lnTo>
                  <a:pt x="0" y="1203960"/>
                </a:lnTo>
                <a:lnTo>
                  <a:pt x="0" y="1203960"/>
                </a:lnTo>
                <a:lnTo>
                  <a:pt x="0" y="1203960"/>
                </a:lnTo>
                <a:lnTo>
                  <a:pt x="0" y="1203960"/>
                </a:lnTo>
                <a:lnTo>
                  <a:pt x="0" y="1203960"/>
                </a:lnTo>
                <a:lnTo>
                  <a:pt x="0" y="1203960"/>
                </a:lnTo>
                <a:lnTo>
                  <a:pt x="0" y="1203960"/>
                </a:lnTo>
                <a:lnTo>
                  <a:pt x="0" y="1196340"/>
                </a:lnTo>
                <a:lnTo>
                  <a:pt x="7620" y="1196340"/>
                </a:lnTo>
                <a:lnTo>
                  <a:pt x="7620" y="1196340"/>
                </a:lnTo>
                <a:lnTo>
                  <a:pt x="15240" y="1196340"/>
                </a:lnTo>
                <a:lnTo>
                  <a:pt x="15240" y="1188720"/>
                </a:lnTo>
                <a:lnTo>
                  <a:pt x="22860" y="1188720"/>
                </a:lnTo>
                <a:lnTo>
                  <a:pt x="30480" y="1181100"/>
                </a:lnTo>
                <a:lnTo>
                  <a:pt x="38100" y="1181100"/>
                </a:lnTo>
                <a:lnTo>
                  <a:pt x="38100" y="1173480"/>
                </a:lnTo>
                <a:lnTo>
                  <a:pt x="45720" y="1165860"/>
                </a:lnTo>
                <a:lnTo>
                  <a:pt x="53340" y="1165860"/>
                </a:lnTo>
                <a:lnTo>
                  <a:pt x="60960" y="1158240"/>
                </a:lnTo>
                <a:lnTo>
                  <a:pt x="68580" y="1150620"/>
                </a:lnTo>
                <a:lnTo>
                  <a:pt x="76200" y="1143000"/>
                </a:lnTo>
                <a:lnTo>
                  <a:pt x="83820" y="1135380"/>
                </a:lnTo>
                <a:lnTo>
                  <a:pt x="91440" y="1127760"/>
                </a:lnTo>
                <a:lnTo>
                  <a:pt x="106680" y="1120140"/>
                </a:lnTo>
                <a:lnTo>
                  <a:pt x="114300" y="1112520"/>
                </a:lnTo>
                <a:lnTo>
                  <a:pt x="121920" y="1104900"/>
                </a:lnTo>
                <a:lnTo>
                  <a:pt x="129540" y="1089660"/>
                </a:lnTo>
                <a:lnTo>
                  <a:pt x="144780" y="1082040"/>
                </a:lnTo>
                <a:lnTo>
                  <a:pt x="152400" y="1066800"/>
                </a:lnTo>
                <a:lnTo>
                  <a:pt x="167640" y="1059180"/>
                </a:lnTo>
                <a:lnTo>
                  <a:pt x="175260" y="1043940"/>
                </a:lnTo>
                <a:lnTo>
                  <a:pt x="190500" y="1036320"/>
                </a:lnTo>
                <a:lnTo>
                  <a:pt x="198120" y="1021080"/>
                </a:lnTo>
                <a:lnTo>
                  <a:pt x="205740" y="1005840"/>
                </a:lnTo>
                <a:lnTo>
                  <a:pt x="220980" y="990600"/>
                </a:lnTo>
                <a:lnTo>
                  <a:pt x="228600" y="975360"/>
                </a:lnTo>
                <a:lnTo>
                  <a:pt x="243840" y="960120"/>
                </a:lnTo>
                <a:lnTo>
                  <a:pt x="251460" y="944880"/>
                </a:lnTo>
                <a:lnTo>
                  <a:pt x="266700" y="929640"/>
                </a:lnTo>
                <a:lnTo>
                  <a:pt x="281940" y="914400"/>
                </a:lnTo>
                <a:lnTo>
                  <a:pt x="297180" y="899160"/>
                </a:lnTo>
                <a:lnTo>
                  <a:pt x="304800" y="883920"/>
                </a:lnTo>
                <a:lnTo>
                  <a:pt x="312420" y="868680"/>
                </a:lnTo>
                <a:lnTo>
                  <a:pt x="327660" y="853440"/>
                </a:lnTo>
                <a:lnTo>
                  <a:pt x="335280" y="830580"/>
                </a:lnTo>
                <a:lnTo>
                  <a:pt x="350520" y="815340"/>
                </a:lnTo>
                <a:lnTo>
                  <a:pt x="358140" y="800100"/>
                </a:lnTo>
                <a:lnTo>
                  <a:pt x="373380" y="777240"/>
                </a:lnTo>
                <a:lnTo>
                  <a:pt x="381000" y="762000"/>
                </a:lnTo>
                <a:lnTo>
                  <a:pt x="396240" y="746760"/>
                </a:lnTo>
                <a:lnTo>
                  <a:pt x="403860" y="723900"/>
                </a:lnTo>
                <a:lnTo>
                  <a:pt x="419100" y="708660"/>
                </a:lnTo>
                <a:lnTo>
                  <a:pt x="426720" y="693420"/>
                </a:lnTo>
                <a:lnTo>
                  <a:pt x="441960" y="670560"/>
                </a:lnTo>
                <a:lnTo>
                  <a:pt x="449580" y="655320"/>
                </a:lnTo>
                <a:lnTo>
                  <a:pt x="457200" y="632460"/>
                </a:lnTo>
                <a:lnTo>
                  <a:pt x="472440" y="617220"/>
                </a:lnTo>
                <a:lnTo>
                  <a:pt x="487680" y="594360"/>
                </a:lnTo>
                <a:lnTo>
                  <a:pt x="495300" y="579120"/>
                </a:lnTo>
                <a:lnTo>
                  <a:pt x="502920" y="556260"/>
                </a:lnTo>
                <a:lnTo>
                  <a:pt x="518160" y="541020"/>
                </a:lnTo>
                <a:lnTo>
                  <a:pt x="525780" y="518160"/>
                </a:lnTo>
                <a:lnTo>
                  <a:pt x="533400" y="502920"/>
                </a:lnTo>
                <a:lnTo>
                  <a:pt x="541020" y="480060"/>
                </a:lnTo>
                <a:lnTo>
                  <a:pt x="556260" y="464820"/>
                </a:lnTo>
                <a:lnTo>
                  <a:pt x="563880" y="441960"/>
                </a:lnTo>
                <a:lnTo>
                  <a:pt x="571500" y="426720"/>
                </a:lnTo>
                <a:lnTo>
                  <a:pt x="579120" y="403860"/>
                </a:lnTo>
                <a:lnTo>
                  <a:pt x="586740" y="388620"/>
                </a:lnTo>
                <a:lnTo>
                  <a:pt x="594360" y="365760"/>
                </a:lnTo>
                <a:lnTo>
                  <a:pt x="601980" y="350520"/>
                </a:lnTo>
                <a:lnTo>
                  <a:pt x="609600" y="335280"/>
                </a:lnTo>
                <a:lnTo>
                  <a:pt x="624840" y="320040"/>
                </a:lnTo>
                <a:lnTo>
                  <a:pt x="632460" y="297180"/>
                </a:lnTo>
                <a:lnTo>
                  <a:pt x="640080" y="281940"/>
                </a:lnTo>
                <a:lnTo>
                  <a:pt x="647700" y="266700"/>
                </a:lnTo>
                <a:lnTo>
                  <a:pt x="662940" y="251460"/>
                </a:lnTo>
                <a:lnTo>
                  <a:pt x="670560" y="236220"/>
                </a:lnTo>
                <a:lnTo>
                  <a:pt x="678180" y="220980"/>
                </a:lnTo>
                <a:lnTo>
                  <a:pt x="693420" y="205740"/>
                </a:lnTo>
                <a:lnTo>
                  <a:pt x="701040" y="190500"/>
                </a:lnTo>
                <a:lnTo>
                  <a:pt x="708660" y="182880"/>
                </a:lnTo>
                <a:lnTo>
                  <a:pt x="716280" y="167640"/>
                </a:lnTo>
                <a:lnTo>
                  <a:pt x="723900" y="152400"/>
                </a:lnTo>
                <a:lnTo>
                  <a:pt x="731520" y="137160"/>
                </a:lnTo>
                <a:lnTo>
                  <a:pt x="739140" y="129540"/>
                </a:lnTo>
                <a:lnTo>
                  <a:pt x="746760" y="114300"/>
                </a:lnTo>
                <a:lnTo>
                  <a:pt x="754380" y="99060"/>
                </a:lnTo>
                <a:lnTo>
                  <a:pt x="762000" y="91440"/>
                </a:lnTo>
                <a:lnTo>
                  <a:pt x="769620" y="83820"/>
                </a:lnTo>
                <a:lnTo>
                  <a:pt x="769620" y="68580"/>
                </a:lnTo>
                <a:lnTo>
                  <a:pt x="777240" y="60960"/>
                </a:lnTo>
                <a:lnTo>
                  <a:pt x="777240" y="53340"/>
                </a:lnTo>
                <a:lnTo>
                  <a:pt x="784860" y="45720"/>
                </a:lnTo>
                <a:lnTo>
                  <a:pt x="784860" y="38100"/>
                </a:lnTo>
                <a:lnTo>
                  <a:pt x="792480" y="30480"/>
                </a:lnTo>
                <a:lnTo>
                  <a:pt x="792480" y="22860"/>
                </a:lnTo>
                <a:lnTo>
                  <a:pt x="792480" y="15240"/>
                </a:lnTo>
                <a:lnTo>
                  <a:pt x="792480" y="15240"/>
                </a:lnTo>
                <a:lnTo>
                  <a:pt x="792480" y="7620"/>
                </a:lnTo>
                <a:lnTo>
                  <a:pt x="792480" y="7620"/>
                </a:lnTo>
                <a:lnTo>
                  <a:pt x="792480" y="0"/>
                </a:lnTo>
                <a:lnTo>
                  <a:pt x="792480" y="0"/>
                </a:lnTo>
                <a:lnTo>
                  <a:pt x="792480" y="0"/>
                </a:lnTo>
                <a:lnTo>
                  <a:pt x="792480" y="0"/>
                </a:lnTo>
                <a:lnTo>
                  <a:pt x="792480" y="0"/>
                </a:lnTo>
                <a:lnTo>
                  <a:pt x="792480" y="0"/>
                </a:lnTo>
                <a:lnTo>
                  <a:pt x="792480" y="0"/>
                </a:lnTo>
                <a:lnTo>
                  <a:pt x="792480" y="7620"/>
                </a:lnTo>
                <a:lnTo>
                  <a:pt x="792480" y="7620"/>
                </a:lnTo>
                <a:lnTo>
                  <a:pt x="792480" y="7620"/>
                </a:lnTo>
                <a:lnTo>
                  <a:pt x="792480" y="15240"/>
                </a:lnTo>
                <a:lnTo>
                  <a:pt x="784860" y="22860"/>
                </a:lnTo>
                <a:lnTo>
                  <a:pt x="784860" y="30480"/>
                </a:lnTo>
                <a:lnTo>
                  <a:pt x="784860" y="38100"/>
                </a:lnTo>
                <a:lnTo>
                  <a:pt x="777240" y="45720"/>
                </a:lnTo>
                <a:lnTo>
                  <a:pt x="777240" y="53340"/>
                </a:lnTo>
                <a:lnTo>
                  <a:pt x="777240" y="60960"/>
                </a:lnTo>
                <a:lnTo>
                  <a:pt x="769620" y="68580"/>
                </a:lnTo>
                <a:lnTo>
                  <a:pt x="769620" y="76200"/>
                </a:lnTo>
                <a:lnTo>
                  <a:pt x="762000" y="83820"/>
                </a:lnTo>
                <a:lnTo>
                  <a:pt x="762000" y="99060"/>
                </a:lnTo>
                <a:lnTo>
                  <a:pt x="754380" y="106680"/>
                </a:lnTo>
                <a:lnTo>
                  <a:pt x="754380" y="114300"/>
                </a:lnTo>
                <a:lnTo>
                  <a:pt x="746760" y="129540"/>
                </a:lnTo>
                <a:lnTo>
                  <a:pt x="746760" y="137160"/>
                </a:lnTo>
                <a:lnTo>
                  <a:pt x="746760" y="144780"/>
                </a:lnTo>
                <a:lnTo>
                  <a:pt x="739140" y="160020"/>
                </a:lnTo>
                <a:lnTo>
                  <a:pt x="739140" y="167640"/>
                </a:lnTo>
                <a:lnTo>
                  <a:pt x="731520" y="175260"/>
                </a:lnTo>
                <a:lnTo>
                  <a:pt x="731520" y="190500"/>
                </a:lnTo>
                <a:lnTo>
                  <a:pt x="73152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9" name="Freeform 6188"/>
          <p:cNvSpPr/>
          <p:nvPr/>
        </p:nvSpPr>
        <p:spPr>
          <a:xfrm>
            <a:off x="3040380" y="1836420"/>
            <a:ext cx="99061" cy="60961"/>
          </a:xfrm>
          <a:custGeom>
            <a:avLst/>
            <a:gdLst/>
            <a:ahLst/>
            <a:cxnLst/>
            <a:rect l="0" t="0" r="0" b="0"/>
            <a:pathLst>
              <a:path w="99061" h="60961">
                <a:moveTo>
                  <a:pt x="30480" y="0"/>
                </a:moveTo>
                <a:lnTo>
                  <a:pt x="3048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30480"/>
                </a:lnTo>
                <a:lnTo>
                  <a:pt x="30480" y="38100"/>
                </a:lnTo>
                <a:lnTo>
                  <a:pt x="30480" y="38100"/>
                </a:lnTo>
                <a:lnTo>
                  <a:pt x="30480" y="45720"/>
                </a:lnTo>
                <a:lnTo>
                  <a:pt x="30480" y="45720"/>
                </a:lnTo>
                <a:lnTo>
                  <a:pt x="30480" y="45720"/>
                </a:lnTo>
                <a:lnTo>
                  <a:pt x="30480" y="53340"/>
                </a:lnTo>
                <a:lnTo>
                  <a:pt x="30480" y="53340"/>
                </a:lnTo>
                <a:lnTo>
                  <a:pt x="38100" y="53340"/>
                </a:lnTo>
                <a:lnTo>
                  <a:pt x="38100" y="53340"/>
                </a:lnTo>
                <a:lnTo>
                  <a:pt x="45720" y="53340"/>
                </a:lnTo>
                <a:lnTo>
                  <a:pt x="45720" y="53340"/>
                </a:lnTo>
                <a:lnTo>
                  <a:pt x="53340" y="53340"/>
                </a:lnTo>
                <a:lnTo>
                  <a:pt x="53340" y="53340"/>
                </a:lnTo>
                <a:lnTo>
                  <a:pt x="60960" y="53340"/>
                </a:lnTo>
                <a:lnTo>
                  <a:pt x="68580" y="53340"/>
                </a:lnTo>
                <a:lnTo>
                  <a:pt x="68580" y="53340"/>
                </a:lnTo>
                <a:lnTo>
                  <a:pt x="76200" y="45720"/>
                </a:lnTo>
                <a:lnTo>
                  <a:pt x="76200" y="45720"/>
                </a:lnTo>
                <a:lnTo>
                  <a:pt x="83820" y="38100"/>
                </a:lnTo>
                <a:lnTo>
                  <a:pt x="83820" y="38100"/>
                </a:lnTo>
                <a:lnTo>
                  <a:pt x="91440" y="38100"/>
                </a:lnTo>
                <a:lnTo>
                  <a:pt x="91440" y="30480"/>
                </a:lnTo>
                <a:lnTo>
                  <a:pt x="91440" y="30480"/>
                </a:lnTo>
                <a:lnTo>
                  <a:pt x="99060" y="30480"/>
                </a:lnTo>
                <a:lnTo>
                  <a:pt x="99060" y="30480"/>
                </a:lnTo>
                <a:lnTo>
                  <a:pt x="99060" y="30480"/>
                </a:lnTo>
                <a:lnTo>
                  <a:pt x="99060" y="30480"/>
                </a:lnTo>
                <a:lnTo>
                  <a:pt x="99060" y="30480"/>
                </a:lnTo>
                <a:lnTo>
                  <a:pt x="99060" y="30480"/>
                </a:lnTo>
                <a:lnTo>
                  <a:pt x="99060" y="30480"/>
                </a:lnTo>
                <a:lnTo>
                  <a:pt x="99060" y="30480"/>
                </a:lnTo>
                <a:lnTo>
                  <a:pt x="99060" y="30480"/>
                </a:lnTo>
                <a:lnTo>
                  <a:pt x="91440" y="38100"/>
                </a:lnTo>
                <a:lnTo>
                  <a:pt x="91440" y="38100"/>
                </a:lnTo>
                <a:lnTo>
                  <a:pt x="83820" y="38100"/>
                </a:lnTo>
                <a:lnTo>
                  <a:pt x="76200" y="45720"/>
                </a:lnTo>
                <a:lnTo>
                  <a:pt x="76200" y="45720"/>
                </a:lnTo>
                <a:lnTo>
                  <a:pt x="68580" y="53340"/>
                </a:lnTo>
                <a:lnTo>
                  <a:pt x="60960" y="53340"/>
                </a:lnTo>
                <a:lnTo>
                  <a:pt x="53340" y="53340"/>
                </a:lnTo>
                <a:lnTo>
                  <a:pt x="45720" y="53340"/>
                </a:lnTo>
                <a:lnTo>
                  <a:pt x="38100" y="53340"/>
                </a:lnTo>
                <a:lnTo>
                  <a:pt x="30480" y="53340"/>
                </a:lnTo>
                <a:lnTo>
                  <a:pt x="2286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0" y="53340"/>
                </a:lnTo>
                <a:lnTo>
                  <a:pt x="0" y="45720"/>
                </a:lnTo>
                <a:lnTo>
                  <a:pt x="0" y="45720"/>
                </a:lnTo>
                <a:lnTo>
                  <a:pt x="0" y="38100"/>
                </a:lnTo>
                <a:lnTo>
                  <a:pt x="0" y="38100"/>
                </a:lnTo>
                <a:lnTo>
                  <a:pt x="7620" y="30480"/>
                </a:lnTo>
                <a:lnTo>
                  <a:pt x="762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22860" y="22860"/>
                </a:lnTo>
                <a:lnTo>
                  <a:pt x="2286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45720" y="22860"/>
                </a:lnTo>
                <a:lnTo>
                  <a:pt x="45720" y="30480"/>
                </a:lnTo>
                <a:lnTo>
                  <a:pt x="53340" y="30480"/>
                </a:lnTo>
                <a:lnTo>
                  <a:pt x="53340" y="38100"/>
                </a:lnTo>
                <a:lnTo>
                  <a:pt x="60960" y="38100"/>
                </a:lnTo>
                <a:lnTo>
                  <a:pt x="68580" y="45720"/>
                </a:lnTo>
                <a:lnTo>
                  <a:pt x="68580" y="45720"/>
                </a:lnTo>
                <a:lnTo>
                  <a:pt x="68580" y="53340"/>
                </a:lnTo>
                <a:lnTo>
                  <a:pt x="68580" y="53340"/>
                </a:lnTo>
                <a:lnTo>
                  <a:pt x="68580" y="53340"/>
                </a:lnTo>
                <a:lnTo>
                  <a:pt x="68580" y="60960"/>
                </a:lnTo>
                <a:lnTo>
                  <a:pt x="68580" y="60960"/>
                </a:lnTo>
                <a:lnTo>
                  <a:pt x="68580" y="60960"/>
                </a:lnTo>
                <a:lnTo>
                  <a:pt x="68580" y="60960"/>
                </a:lnTo>
                <a:lnTo>
                  <a:pt x="68580" y="60960"/>
                </a:lnTo>
                <a:lnTo>
                  <a:pt x="68580" y="60960"/>
                </a:lnTo>
                <a:lnTo>
                  <a:pt x="68580" y="60960"/>
                </a:lnTo>
                <a:lnTo>
                  <a:pt x="68580" y="60960"/>
                </a:lnTo>
                <a:lnTo>
                  <a:pt x="60960" y="60960"/>
                </a:lnTo>
                <a:lnTo>
                  <a:pt x="60960" y="53340"/>
                </a:lnTo>
                <a:lnTo>
                  <a:pt x="53340" y="53340"/>
                </a:lnTo>
                <a:lnTo>
                  <a:pt x="53340" y="45720"/>
                </a:lnTo>
                <a:lnTo>
                  <a:pt x="45720" y="45720"/>
                </a:lnTo>
                <a:lnTo>
                  <a:pt x="45720" y="38100"/>
                </a:lnTo>
                <a:lnTo>
                  <a:pt x="45720" y="38100"/>
                </a:lnTo>
                <a:lnTo>
                  <a:pt x="38100" y="3048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15240"/>
                </a:lnTo>
                <a:lnTo>
                  <a:pt x="38100" y="15240"/>
                </a:lnTo>
                <a:lnTo>
                  <a:pt x="45720" y="15240"/>
                </a:lnTo>
                <a:lnTo>
                  <a:pt x="4572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0960" y="15240"/>
                </a:lnTo>
                <a:lnTo>
                  <a:pt x="68580" y="15240"/>
                </a:lnTo>
                <a:lnTo>
                  <a:pt x="68580" y="15240"/>
                </a:lnTo>
                <a:lnTo>
                  <a:pt x="68580" y="15240"/>
                </a:lnTo>
                <a:lnTo>
                  <a:pt x="68580" y="15240"/>
                </a:lnTo>
                <a:lnTo>
                  <a:pt x="68580" y="15240"/>
                </a:lnTo>
                <a:lnTo>
                  <a:pt x="68580" y="22860"/>
                </a:lnTo>
                <a:lnTo>
                  <a:pt x="60960" y="22860"/>
                </a:lnTo>
                <a:lnTo>
                  <a:pt x="53340" y="30480"/>
                </a:lnTo>
                <a:lnTo>
                  <a:pt x="53340" y="30480"/>
                </a:lnTo>
                <a:lnTo>
                  <a:pt x="45720" y="30480"/>
                </a:lnTo>
                <a:lnTo>
                  <a:pt x="38100" y="38100"/>
                </a:lnTo>
                <a:lnTo>
                  <a:pt x="30480" y="38100"/>
                </a:lnTo>
                <a:lnTo>
                  <a:pt x="30480" y="38100"/>
                </a:lnTo>
                <a:lnTo>
                  <a:pt x="22860" y="38100"/>
                </a:lnTo>
                <a:lnTo>
                  <a:pt x="22860" y="38100"/>
                </a:lnTo>
                <a:lnTo>
                  <a:pt x="22860" y="38100"/>
                </a:lnTo>
                <a:lnTo>
                  <a:pt x="15240" y="38100"/>
                </a:lnTo>
                <a:lnTo>
                  <a:pt x="15240" y="30480"/>
                </a:lnTo>
                <a:lnTo>
                  <a:pt x="22860" y="30480"/>
                </a:lnTo>
                <a:lnTo>
                  <a:pt x="2286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8100" y="15240"/>
                </a:lnTo>
                <a:lnTo>
                  <a:pt x="45720" y="15240"/>
                </a:lnTo>
                <a:lnTo>
                  <a:pt x="53340" y="15240"/>
                </a:lnTo>
                <a:lnTo>
                  <a:pt x="6858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91440" y="15240"/>
                </a:lnTo>
                <a:lnTo>
                  <a:pt x="91440" y="15240"/>
                </a:lnTo>
                <a:lnTo>
                  <a:pt x="91440" y="22860"/>
                </a:lnTo>
                <a:lnTo>
                  <a:pt x="91440" y="22860"/>
                </a:lnTo>
                <a:lnTo>
                  <a:pt x="83820" y="22860"/>
                </a:lnTo>
                <a:lnTo>
                  <a:pt x="83820" y="30480"/>
                </a:lnTo>
                <a:lnTo>
                  <a:pt x="76200" y="38100"/>
                </a:lnTo>
                <a:lnTo>
                  <a:pt x="68580" y="38100"/>
                </a:lnTo>
                <a:lnTo>
                  <a:pt x="68580" y="38100"/>
                </a:lnTo>
                <a:lnTo>
                  <a:pt x="60960" y="45720"/>
                </a:lnTo>
                <a:lnTo>
                  <a:pt x="53340" y="45720"/>
                </a:lnTo>
                <a:lnTo>
                  <a:pt x="5334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  <a:lnTo>
                  <a:pt x="38100" y="45720"/>
                </a:lnTo>
                <a:lnTo>
                  <a:pt x="38100" y="45720"/>
                </a:lnTo>
                <a:lnTo>
                  <a:pt x="38100" y="45720"/>
                </a:lnTo>
                <a:lnTo>
                  <a:pt x="38100" y="38100"/>
                </a:lnTo>
                <a:lnTo>
                  <a:pt x="30480" y="38100"/>
                </a:lnTo>
                <a:lnTo>
                  <a:pt x="30480" y="30480"/>
                </a:lnTo>
                <a:lnTo>
                  <a:pt x="30480" y="3048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45720" y="22860"/>
                </a:lnTo>
                <a:lnTo>
                  <a:pt x="45720" y="15240"/>
                </a:lnTo>
                <a:lnTo>
                  <a:pt x="53340" y="15240"/>
                </a:lnTo>
                <a:lnTo>
                  <a:pt x="53340" y="22860"/>
                </a:lnTo>
                <a:lnTo>
                  <a:pt x="60960" y="22860"/>
                </a:lnTo>
                <a:lnTo>
                  <a:pt x="68580" y="22860"/>
                </a:lnTo>
                <a:lnTo>
                  <a:pt x="76200" y="22860"/>
                </a:lnTo>
                <a:lnTo>
                  <a:pt x="76200" y="30480"/>
                </a:lnTo>
                <a:lnTo>
                  <a:pt x="76200" y="30480"/>
                </a:lnTo>
                <a:lnTo>
                  <a:pt x="83820" y="38100"/>
                </a:lnTo>
                <a:lnTo>
                  <a:pt x="83820" y="38100"/>
                </a:lnTo>
                <a:lnTo>
                  <a:pt x="83820" y="45720"/>
                </a:lnTo>
                <a:lnTo>
                  <a:pt x="83820" y="45720"/>
                </a:lnTo>
                <a:lnTo>
                  <a:pt x="83820" y="53340"/>
                </a:lnTo>
                <a:lnTo>
                  <a:pt x="76200" y="53340"/>
                </a:lnTo>
                <a:lnTo>
                  <a:pt x="68580" y="53340"/>
                </a:lnTo>
                <a:lnTo>
                  <a:pt x="60960" y="60960"/>
                </a:lnTo>
                <a:lnTo>
                  <a:pt x="53340" y="60960"/>
                </a:lnTo>
                <a:lnTo>
                  <a:pt x="45720" y="60960"/>
                </a:lnTo>
                <a:lnTo>
                  <a:pt x="38100" y="60960"/>
                </a:lnTo>
                <a:lnTo>
                  <a:pt x="30480" y="60960"/>
                </a:lnTo>
                <a:lnTo>
                  <a:pt x="30480" y="53340"/>
                </a:lnTo>
                <a:lnTo>
                  <a:pt x="22860" y="53340"/>
                </a:lnTo>
                <a:lnTo>
                  <a:pt x="22860" y="53340"/>
                </a:lnTo>
                <a:lnTo>
                  <a:pt x="22860" y="53340"/>
                </a:lnTo>
                <a:lnTo>
                  <a:pt x="22860" y="53340"/>
                </a:lnTo>
                <a:lnTo>
                  <a:pt x="22860" y="45720"/>
                </a:lnTo>
                <a:lnTo>
                  <a:pt x="30480" y="45720"/>
                </a:lnTo>
                <a:lnTo>
                  <a:pt x="38100" y="45720"/>
                </a:lnTo>
                <a:lnTo>
                  <a:pt x="45720" y="45720"/>
                </a:lnTo>
                <a:lnTo>
                  <a:pt x="53340" y="53340"/>
                </a:lnTo>
                <a:lnTo>
                  <a:pt x="53340" y="533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0" name="Freeform 6189"/>
          <p:cNvSpPr/>
          <p:nvPr/>
        </p:nvSpPr>
        <p:spPr>
          <a:xfrm>
            <a:off x="2636520" y="2750820"/>
            <a:ext cx="205741" cy="121921"/>
          </a:xfrm>
          <a:custGeom>
            <a:avLst/>
            <a:gdLst/>
            <a:ahLst/>
            <a:cxnLst/>
            <a:rect l="0" t="0" r="0" b="0"/>
            <a:pathLst>
              <a:path w="205741" h="121921">
                <a:moveTo>
                  <a:pt x="205740" y="0"/>
                </a:moveTo>
                <a:lnTo>
                  <a:pt x="205740" y="0"/>
                </a:lnTo>
                <a:lnTo>
                  <a:pt x="205740" y="7620"/>
                </a:lnTo>
                <a:lnTo>
                  <a:pt x="205740" y="7620"/>
                </a:lnTo>
                <a:lnTo>
                  <a:pt x="205740" y="7620"/>
                </a:lnTo>
                <a:lnTo>
                  <a:pt x="198120" y="15240"/>
                </a:lnTo>
                <a:lnTo>
                  <a:pt x="190500" y="22860"/>
                </a:lnTo>
                <a:lnTo>
                  <a:pt x="190500" y="30480"/>
                </a:lnTo>
                <a:lnTo>
                  <a:pt x="182880" y="38100"/>
                </a:lnTo>
                <a:lnTo>
                  <a:pt x="167640" y="45720"/>
                </a:lnTo>
                <a:lnTo>
                  <a:pt x="152400" y="60960"/>
                </a:lnTo>
                <a:lnTo>
                  <a:pt x="137160" y="68580"/>
                </a:lnTo>
                <a:lnTo>
                  <a:pt x="121920" y="76200"/>
                </a:lnTo>
                <a:lnTo>
                  <a:pt x="99060" y="91440"/>
                </a:lnTo>
                <a:lnTo>
                  <a:pt x="83820" y="99060"/>
                </a:lnTo>
                <a:lnTo>
                  <a:pt x="68580" y="106680"/>
                </a:lnTo>
                <a:lnTo>
                  <a:pt x="53340" y="114300"/>
                </a:lnTo>
                <a:lnTo>
                  <a:pt x="38100" y="121920"/>
                </a:lnTo>
                <a:lnTo>
                  <a:pt x="30480" y="121920"/>
                </a:lnTo>
                <a:lnTo>
                  <a:pt x="15240" y="121920"/>
                </a:lnTo>
                <a:lnTo>
                  <a:pt x="0" y="121920"/>
                </a:lnTo>
                <a:lnTo>
                  <a:pt x="0" y="1219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1" name="Freeform 6190"/>
          <p:cNvSpPr/>
          <p:nvPr/>
        </p:nvSpPr>
        <p:spPr>
          <a:xfrm>
            <a:off x="2697480" y="2781300"/>
            <a:ext cx="236221" cy="91441"/>
          </a:xfrm>
          <a:custGeom>
            <a:avLst/>
            <a:gdLst/>
            <a:ahLst/>
            <a:cxnLst/>
            <a:rect l="0" t="0" r="0" b="0"/>
            <a:pathLst>
              <a:path w="236221" h="91441">
                <a:moveTo>
                  <a:pt x="0" y="0"/>
                </a:moveTo>
                <a:lnTo>
                  <a:pt x="7620" y="0"/>
                </a:lnTo>
                <a:lnTo>
                  <a:pt x="22860" y="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15240"/>
                </a:lnTo>
                <a:lnTo>
                  <a:pt x="68580" y="22860"/>
                </a:lnTo>
                <a:lnTo>
                  <a:pt x="76200" y="22860"/>
                </a:lnTo>
                <a:lnTo>
                  <a:pt x="91440" y="30480"/>
                </a:lnTo>
                <a:lnTo>
                  <a:pt x="106680" y="38100"/>
                </a:lnTo>
                <a:lnTo>
                  <a:pt x="121920" y="45720"/>
                </a:lnTo>
                <a:lnTo>
                  <a:pt x="137160" y="53340"/>
                </a:lnTo>
                <a:lnTo>
                  <a:pt x="152400" y="60960"/>
                </a:lnTo>
                <a:lnTo>
                  <a:pt x="167640" y="68580"/>
                </a:lnTo>
                <a:lnTo>
                  <a:pt x="182880" y="76200"/>
                </a:lnTo>
                <a:lnTo>
                  <a:pt x="205740" y="83820"/>
                </a:lnTo>
                <a:lnTo>
                  <a:pt x="236220" y="91440"/>
                </a:lnTo>
                <a:lnTo>
                  <a:pt x="236220" y="914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2" name="Freeform 6191"/>
          <p:cNvSpPr/>
          <p:nvPr/>
        </p:nvSpPr>
        <p:spPr>
          <a:xfrm>
            <a:off x="3223260" y="2255520"/>
            <a:ext cx="220981" cy="144781"/>
          </a:xfrm>
          <a:custGeom>
            <a:avLst/>
            <a:gdLst/>
            <a:ahLst/>
            <a:cxnLst/>
            <a:rect l="0" t="0" r="0" b="0"/>
            <a:pathLst>
              <a:path w="220981" h="144781">
                <a:moveTo>
                  <a:pt x="106680" y="7620"/>
                </a:moveTo>
                <a:lnTo>
                  <a:pt x="106680" y="0"/>
                </a:lnTo>
                <a:lnTo>
                  <a:pt x="10668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1440" y="7620"/>
                </a:lnTo>
                <a:lnTo>
                  <a:pt x="83820" y="15240"/>
                </a:lnTo>
                <a:lnTo>
                  <a:pt x="76200" y="22860"/>
                </a:lnTo>
                <a:lnTo>
                  <a:pt x="60960" y="30480"/>
                </a:lnTo>
                <a:lnTo>
                  <a:pt x="53340" y="45720"/>
                </a:lnTo>
                <a:lnTo>
                  <a:pt x="45720" y="53340"/>
                </a:lnTo>
                <a:lnTo>
                  <a:pt x="30480" y="68580"/>
                </a:lnTo>
                <a:lnTo>
                  <a:pt x="22860" y="76200"/>
                </a:lnTo>
                <a:lnTo>
                  <a:pt x="762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29540"/>
                </a:lnTo>
                <a:lnTo>
                  <a:pt x="0" y="137160"/>
                </a:lnTo>
                <a:lnTo>
                  <a:pt x="7620" y="137160"/>
                </a:lnTo>
                <a:lnTo>
                  <a:pt x="15240" y="137160"/>
                </a:lnTo>
                <a:lnTo>
                  <a:pt x="30480" y="129540"/>
                </a:lnTo>
                <a:lnTo>
                  <a:pt x="38100" y="129540"/>
                </a:lnTo>
                <a:lnTo>
                  <a:pt x="45720" y="121920"/>
                </a:lnTo>
                <a:lnTo>
                  <a:pt x="53340" y="114300"/>
                </a:lnTo>
                <a:lnTo>
                  <a:pt x="68580" y="106680"/>
                </a:lnTo>
                <a:lnTo>
                  <a:pt x="83820" y="106680"/>
                </a:lnTo>
                <a:lnTo>
                  <a:pt x="91440" y="99060"/>
                </a:lnTo>
                <a:lnTo>
                  <a:pt x="99060" y="91440"/>
                </a:lnTo>
                <a:lnTo>
                  <a:pt x="99060" y="83820"/>
                </a:lnTo>
                <a:lnTo>
                  <a:pt x="106680" y="76200"/>
                </a:lnTo>
                <a:lnTo>
                  <a:pt x="106680" y="68580"/>
                </a:lnTo>
                <a:lnTo>
                  <a:pt x="114300" y="68580"/>
                </a:lnTo>
                <a:lnTo>
                  <a:pt x="114300" y="68580"/>
                </a:lnTo>
                <a:lnTo>
                  <a:pt x="114300" y="68580"/>
                </a:lnTo>
                <a:lnTo>
                  <a:pt x="114300" y="60960"/>
                </a:lnTo>
                <a:lnTo>
                  <a:pt x="114300" y="60960"/>
                </a:lnTo>
                <a:lnTo>
                  <a:pt x="114300" y="68580"/>
                </a:lnTo>
                <a:lnTo>
                  <a:pt x="121920" y="68580"/>
                </a:lnTo>
                <a:lnTo>
                  <a:pt x="129540" y="68580"/>
                </a:lnTo>
                <a:lnTo>
                  <a:pt x="129540" y="76200"/>
                </a:lnTo>
                <a:lnTo>
                  <a:pt x="137160" y="76200"/>
                </a:lnTo>
                <a:lnTo>
                  <a:pt x="137160" y="91440"/>
                </a:lnTo>
                <a:lnTo>
                  <a:pt x="144780" y="91440"/>
                </a:lnTo>
                <a:lnTo>
                  <a:pt x="152400" y="99060"/>
                </a:lnTo>
                <a:lnTo>
                  <a:pt x="167640" y="106680"/>
                </a:lnTo>
                <a:lnTo>
                  <a:pt x="175260" y="114300"/>
                </a:lnTo>
                <a:lnTo>
                  <a:pt x="190500" y="121920"/>
                </a:lnTo>
                <a:lnTo>
                  <a:pt x="205740" y="129540"/>
                </a:lnTo>
                <a:lnTo>
                  <a:pt x="220980" y="144780"/>
                </a:lnTo>
                <a:lnTo>
                  <a:pt x="220980" y="1447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3" name="Freeform 6192"/>
          <p:cNvSpPr/>
          <p:nvPr/>
        </p:nvSpPr>
        <p:spPr>
          <a:xfrm>
            <a:off x="2887980" y="1767840"/>
            <a:ext cx="251461" cy="891541"/>
          </a:xfrm>
          <a:custGeom>
            <a:avLst/>
            <a:gdLst/>
            <a:ahLst/>
            <a:cxnLst/>
            <a:rect l="0" t="0" r="0" b="0"/>
            <a:pathLst>
              <a:path w="251461" h="891541">
                <a:moveTo>
                  <a:pt x="198120" y="99060"/>
                </a:moveTo>
                <a:lnTo>
                  <a:pt x="198120" y="99060"/>
                </a:lnTo>
                <a:lnTo>
                  <a:pt x="198120" y="91440"/>
                </a:lnTo>
                <a:lnTo>
                  <a:pt x="198120" y="91440"/>
                </a:lnTo>
                <a:lnTo>
                  <a:pt x="190500" y="91440"/>
                </a:lnTo>
                <a:lnTo>
                  <a:pt x="190500" y="91440"/>
                </a:lnTo>
                <a:lnTo>
                  <a:pt x="190500" y="91440"/>
                </a:lnTo>
                <a:lnTo>
                  <a:pt x="190500" y="83820"/>
                </a:lnTo>
                <a:lnTo>
                  <a:pt x="198120" y="83820"/>
                </a:lnTo>
                <a:lnTo>
                  <a:pt x="198120" y="83820"/>
                </a:lnTo>
                <a:lnTo>
                  <a:pt x="198120" y="76200"/>
                </a:lnTo>
                <a:lnTo>
                  <a:pt x="198120" y="76200"/>
                </a:lnTo>
                <a:lnTo>
                  <a:pt x="205740" y="76200"/>
                </a:lnTo>
                <a:lnTo>
                  <a:pt x="205740" y="68580"/>
                </a:lnTo>
                <a:lnTo>
                  <a:pt x="213360" y="68580"/>
                </a:lnTo>
                <a:lnTo>
                  <a:pt x="220980" y="60960"/>
                </a:lnTo>
                <a:lnTo>
                  <a:pt x="220980" y="53340"/>
                </a:lnTo>
                <a:lnTo>
                  <a:pt x="228600" y="53340"/>
                </a:lnTo>
                <a:lnTo>
                  <a:pt x="228600" y="45720"/>
                </a:lnTo>
                <a:lnTo>
                  <a:pt x="236220" y="38100"/>
                </a:lnTo>
                <a:lnTo>
                  <a:pt x="236220" y="38100"/>
                </a:lnTo>
                <a:lnTo>
                  <a:pt x="236220" y="30480"/>
                </a:lnTo>
                <a:lnTo>
                  <a:pt x="243840" y="30480"/>
                </a:lnTo>
                <a:lnTo>
                  <a:pt x="243840" y="22860"/>
                </a:lnTo>
                <a:lnTo>
                  <a:pt x="243840" y="22860"/>
                </a:lnTo>
                <a:lnTo>
                  <a:pt x="243840" y="15240"/>
                </a:lnTo>
                <a:lnTo>
                  <a:pt x="251460" y="15240"/>
                </a:lnTo>
                <a:lnTo>
                  <a:pt x="251460" y="15240"/>
                </a:lnTo>
                <a:lnTo>
                  <a:pt x="251460" y="15240"/>
                </a:lnTo>
                <a:lnTo>
                  <a:pt x="251460" y="7620"/>
                </a:lnTo>
                <a:lnTo>
                  <a:pt x="251460" y="7620"/>
                </a:lnTo>
                <a:lnTo>
                  <a:pt x="251460" y="7620"/>
                </a:lnTo>
                <a:lnTo>
                  <a:pt x="251460" y="15240"/>
                </a:lnTo>
                <a:lnTo>
                  <a:pt x="251460" y="15240"/>
                </a:lnTo>
                <a:lnTo>
                  <a:pt x="251460" y="15240"/>
                </a:lnTo>
                <a:lnTo>
                  <a:pt x="251460" y="22860"/>
                </a:lnTo>
                <a:lnTo>
                  <a:pt x="251460" y="22860"/>
                </a:lnTo>
                <a:lnTo>
                  <a:pt x="243840" y="30480"/>
                </a:lnTo>
                <a:lnTo>
                  <a:pt x="243840" y="38100"/>
                </a:lnTo>
                <a:lnTo>
                  <a:pt x="243840" y="38100"/>
                </a:lnTo>
                <a:lnTo>
                  <a:pt x="243840" y="45720"/>
                </a:lnTo>
                <a:lnTo>
                  <a:pt x="236220" y="53340"/>
                </a:lnTo>
                <a:lnTo>
                  <a:pt x="236220" y="68580"/>
                </a:lnTo>
                <a:lnTo>
                  <a:pt x="228600" y="68580"/>
                </a:lnTo>
                <a:lnTo>
                  <a:pt x="220980" y="76200"/>
                </a:lnTo>
                <a:lnTo>
                  <a:pt x="220980" y="83820"/>
                </a:lnTo>
                <a:lnTo>
                  <a:pt x="213360" y="91440"/>
                </a:lnTo>
                <a:lnTo>
                  <a:pt x="205740" y="91440"/>
                </a:lnTo>
                <a:lnTo>
                  <a:pt x="205740" y="99060"/>
                </a:lnTo>
                <a:lnTo>
                  <a:pt x="198120" y="106680"/>
                </a:lnTo>
                <a:lnTo>
                  <a:pt x="198120" y="106680"/>
                </a:lnTo>
                <a:lnTo>
                  <a:pt x="198120" y="106680"/>
                </a:lnTo>
                <a:lnTo>
                  <a:pt x="198120" y="106680"/>
                </a:lnTo>
                <a:lnTo>
                  <a:pt x="198120" y="106680"/>
                </a:lnTo>
                <a:lnTo>
                  <a:pt x="198120" y="106680"/>
                </a:lnTo>
                <a:lnTo>
                  <a:pt x="198120" y="106680"/>
                </a:lnTo>
                <a:lnTo>
                  <a:pt x="198120" y="99060"/>
                </a:lnTo>
                <a:lnTo>
                  <a:pt x="198120" y="99060"/>
                </a:lnTo>
                <a:lnTo>
                  <a:pt x="198120" y="91440"/>
                </a:lnTo>
                <a:lnTo>
                  <a:pt x="198120" y="83820"/>
                </a:lnTo>
                <a:lnTo>
                  <a:pt x="198120" y="83820"/>
                </a:lnTo>
                <a:lnTo>
                  <a:pt x="205740" y="76200"/>
                </a:lnTo>
                <a:lnTo>
                  <a:pt x="205740" y="68580"/>
                </a:lnTo>
                <a:lnTo>
                  <a:pt x="205740" y="60960"/>
                </a:lnTo>
                <a:lnTo>
                  <a:pt x="213360" y="53340"/>
                </a:lnTo>
                <a:lnTo>
                  <a:pt x="220980" y="45720"/>
                </a:lnTo>
                <a:lnTo>
                  <a:pt x="220980" y="38100"/>
                </a:lnTo>
                <a:lnTo>
                  <a:pt x="220980" y="30480"/>
                </a:lnTo>
                <a:lnTo>
                  <a:pt x="228600" y="22860"/>
                </a:lnTo>
                <a:lnTo>
                  <a:pt x="228600" y="15240"/>
                </a:lnTo>
                <a:lnTo>
                  <a:pt x="228600" y="15240"/>
                </a:lnTo>
                <a:lnTo>
                  <a:pt x="228600" y="7620"/>
                </a:lnTo>
                <a:lnTo>
                  <a:pt x="228600" y="7620"/>
                </a:lnTo>
                <a:lnTo>
                  <a:pt x="228600" y="7620"/>
                </a:lnTo>
                <a:lnTo>
                  <a:pt x="228600" y="0"/>
                </a:lnTo>
                <a:lnTo>
                  <a:pt x="228600" y="0"/>
                </a:lnTo>
                <a:lnTo>
                  <a:pt x="228600" y="0"/>
                </a:lnTo>
                <a:lnTo>
                  <a:pt x="228600" y="7620"/>
                </a:lnTo>
                <a:lnTo>
                  <a:pt x="228600" y="7620"/>
                </a:lnTo>
                <a:lnTo>
                  <a:pt x="228600" y="7620"/>
                </a:lnTo>
                <a:lnTo>
                  <a:pt x="228600" y="15240"/>
                </a:lnTo>
                <a:lnTo>
                  <a:pt x="220980" y="15240"/>
                </a:lnTo>
                <a:lnTo>
                  <a:pt x="220980" y="22860"/>
                </a:lnTo>
                <a:lnTo>
                  <a:pt x="220980" y="30480"/>
                </a:lnTo>
                <a:lnTo>
                  <a:pt x="220980" y="38100"/>
                </a:lnTo>
                <a:lnTo>
                  <a:pt x="213360" y="38100"/>
                </a:lnTo>
                <a:lnTo>
                  <a:pt x="213360" y="45720"/>
                </a:lnTo>
                <a:lnTo>
                  <a:pt x="205740" y="53340"/>
                </a:lnTo>
                <a:lnTo>
                  <a:pt x="205740" y="60960"/>
                </a:lnTo>
                <a:lnTo>
                  <a:pt x="198120" y="68580"/>
                </a:lnTo>
                <a:lnTo>
                  <a:pt x="198120" y="68580"/>
                </a:lnTo>
                <a:lnTo>
                  <a:pt x="198120" y="76200"/>
                </a:lnTo>
                <a:lnTo>
                  <a:pt x="198120" y="76200"/>
                </a:lnTo>
                <a:lnTo>
                  <a:pt x="198120" y="76200"/>
                </a:lnTo>
                <a:lnTo>
                  <a:pt x="198120" y="76200"/>
                </a:lnTo>
                <a:lnTo>
                  <a:pt x="198120" y="76200"/>
                </a:lnTo>
                <a:lnTo>
                  <a:pt x="198120" y="76200"/>
                </a:lnTo>
                <a:lnTo>
                  <a:pt x="198120" y="76200"/>
                </a:lnTo>
                <a:lnTo>
                  <a:pt x="198120" y="68580"/>
                </a:lnTo>
                <a:lnTo>
                  <a:pt x="198120" y="68580"/>
                </a:lnTo>
                <a:lnTo>
                  <a:pt x="198120" y="60960"/>
                </a:lnTo>
                <a:lnTo>
                  <a:pt x="198120" y="60960"/>
                </a:lnTo>
                <a:lnTo>
                  <a:pt x="205740" y="53340"/>
                </a:lnTo>
                <a:lnTo>
                  <a:pt x="205740" y="45720"/>
                </a:lnTo>
                <a:lnTo>
                  <a:pt x="205740" y="38100"/>
                </a:lnTo>
                <a:lnTo>
                  <a:pt x="213360" y="30480"/>
                </a:lnTo>
                <a:lnTo>
                  <a:pt x="213360" y="2286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7620"/>
                </a:lnTo>
                <a:lnTo>
                  <a:pt x="220980" y="7620"/>
                </a:lnTo>
                <a:lnTo>
                  <a:pt x="220980" y="7620"/>
                </a:lnTo>
                <a:lnTo>
                  <a:pt x="220980" y="0"/>
                </a:lnTo>
                <a:lnTo>
                  <a:pt x="220980" y="0"/>
                </a:lnTo>
                <a:lnTo>
                  <a:pt x="220980" y="0"/>
                </a:lnTo>
                <a:lnTo>
                  <a:pt x="220980" y="0"/>
                </a:lnTo>
                <a:lnTo>
                  <a:pt x="220980" y="0"/>
                </a:lnTo>
                <a:lnTo>
                  <a:pt x="220980" y="7620"/>
                </a:lnTo>
                <a:lnTo>
                  <a:pt x="220980" y="7620"/>
                </a:lnTo>
                <a:lnTo>
                  <a:pt x="220980" y="762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22860"/>
                </a:lnTo>
                <a:lnTo>
                  <a:pt x="220980" y="22860"/>
                </a:lnTo>
                <a:lnTo>
                  <a:pt x="220980" y="22860"/>
                </a:lnTo>
                <a:lnTo>
                  <a:pt x="220980" y="22860"/>
                </a:lnTo>
                <a:lnTo>
                  <a:pt x="220980" y="22860"/>
                </a:lnTo>
                <a:lnTo>
                  <a:pt x="220980" y="22860"/>
                </a:lnTo>
                <a:lnTo>
                  <a:pt x="220980" y="22860"/>
                </a:lnTo>
                <a:lnTo>
                  <a:pt x="220980" y="22860"/>
                </a:lnTo>
                <a:lnTo>
                  <a:pt x="220980" y="2286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15240"/>
                </a:lnTo>
                <a:lnTo>
                  <a:pt x="220980" y="22860"/>
                </a:lnTo>
                <a:lnTo>
                  <a:pt x="220980" y="22860"/>
                </a:lnTo>
                <a:lnTo>
                  <a:pt x="213360" y="30480"/>
                </a:lnTo>
                <a:lnTo>
                  <a:pt x="213360" y="30480"/>
                </a:lnTo>
                <a:lnTo>
                  <a:pt x="213360" y="38100"/>
                </a:lnTo>
                <a:lnTo>
                  <a:pt x="205740" y="38100"/>
                </a:lnTo>
                <a:lnTo>
                  <a:pt x="205740" y="45720"/>
                </a:lnTo>
                <a:lnTo>
                  <a:pt x="205740" y="53340"/>
                </a:lnTo>
                <a:lnTo>
                  <a:pt x="205740" y="60960"/>
                </a:lnTo>
                <a:lnTo>
                  <a:pt x="198120" y="68580"/>
                </a:lnTo>
                <a:lnTo>
                  <a:pt x="198120" y="76200"/>
                </a:lnTo>
                <a:lnTo>
                  <a:pt x="198120" y="76200"/>
                </a:lnTo>
                <a:lnTo>
                  <a:pt x="198120" y="83820"/>
                </a:lnTo>
                <a:lnTo>
                  <a:pt x="198120" y="91440"/>
                </a:lnTo>
                <a:lnTo>
                  <a:pt x="190500" y="106680"/>
                </a:lnTo>
                <a:lnTo>
                  <a:pt x="190500" y="114300"/>
                </a:lnTo>
                <a:lnTo>
                  <a:pt x="190500" y="121920"/>
                </a:lnTo>
                <a:lnTo>
                  <a:pt x="190500" y="137160"/>
                </a:lnTo>
                <a:lnTo>
                  <a:pt x="190500" y="144780"/>
                </a:lnTo>
                <a:lnTo>
                  <a:pt x="182880" y="160020"/>
                </a:lnTo>
                <a:lnTo>
                  <a:pt x="182880" y="167640"/>
                </a:lnTo>
                <a:lnTo>
                  <a:pt x="182880" y="182880"/>
                </a:lnTo>
                <a:lnTo>
                  <a:pt x="175260" y="190500"/>
                </a:lnTo>
                <a:lnTo>
                  <a:pt x="175260" y="205740"/>
                </a:lnTo>
                <a:lnTo>
                  <a:pt x="175260" y="220980"/>
                </a:lnTo>
                <a:lnTo>
                  <a:pt x="167640" y="228600"/>
                </a:lnTo>
                <a:lnTo>
                  <a:pt x="167640" y="243840"/>
                </a:lnTo>
                <a:lnTo>
                  <a:pt x="160020" y="251460"/>
                </a:lnTo>
                <a:lnTo>
                  <a:pt x="152400" y="266700"/>
                </a:lnTo>
                <a:lnTo>
                  <a:pt x="152400" y="281940"/>
                </a:lnTo>
                <a:lnTo>
                  <a:pt x="152400" y="297180"/>
                </a:lnTo>
                <a:lnTo>
                  <a:pt x="144780" y="304800"/>
                </a:lnTo>
                <a:lnTo>
                  <a:pt x="144780" y="320040"/>
                </a:lnTo>
                <a:lnTo>
                  <a:pt x="137160" y="335280"/>
                </a:lnTo>
                <a:lnTo>
                  <a:pt x="137160" y="350520"/>
                </a:lnTo>
                <a:lnTo>
                  <a:pt x="137160" y="365760"/>
                </a:lnTo>
                <a:lnTo>
                  <a:pt x="129540" y="373380"/>
                </a:lnTo>
                <a:lnTo>
                  <a:pt x="129540" y="388620"/>
                </a:lnTo>
                <a:lnTo>
                  <a:pt x="129540" y="403860"/>
                </a:lnTo>
                <a:lnTo>
                  <a:pt x="121920" y="419100"/>
                </a:lnTo>
                <a:lnTo>
                  <a:pt x="121920" y="434340"/>
                </a:lnTo>
                <a:lnTo>
                  <a:pt x="114300" y="449580"/>
                </a:lnTo>
                <a:lnTo>
                  <a:pt x="106680" y="464820"/>
                </a:lnTo>
                <a:lnTo>
                  <a:pt x="106680" y="480060"/>
                </a:lnTo>
                <a:lnTo>
                  <a:pt x="106680" y="487680"/>
                </a:lnTo>
                <a:lnTo>
                  <a:pt x="99060" y="502920"/>
                </a:lnTo>
                <a:lnTo>
                  <a:pt x="99060" y="518160"/>
                </a:lnTo>
                <a:lnTo>
                  <a:pt x="91440" y="533400"/>
                </a:lnTo>
                <a:lnTo>
                  <a:pt x="91440" y="548640"/>
                </a:lnTo>
                <a:lnTo>
                  <a:pt x="83820" y="563880"/>
                </a:lnTo>
                <a:lnTo>
                  <a:pt x="83820" y="579120"/>
                </a:lnTo>
                <a:lnTo>
                  <a:pt x="76200" y="594360"/>
                </a:lnTo>
                <a:lnTo>
                  <a:pt x="76200" y="609600"/>
                </a:lnTo>
                <a:lnTo>
                  <a:pt x="68580" y="617220"/>
                </a:lnTo>
                <a:lnTo>
                  <a:pt x="68580" y="632460"/>
                </a:lnTo>
                <a:lnTo>
                  <a:pt x="68580" y="647700"/>
                </a:lnTo>
                <a:lnTo>
                  <a:pt x="60960" y="662940"/>
                </a:lnTo>
                <a:lnTo>
                  <a:pt x="60960" y="678180"/>
                </a:lnTo>
                <a:lnTo>
                  <a:pt x="53340" y="685800"/>
                </a:lnTo>
                <a:lnTo>
                  <a:pt x="53340" y="701040"/>
                </a:lnTo>
                <a:lnTo>
                  <a:pt x="53340" y="708660"/>
                </a:lnTo>
                <a:lnTo>
                  <a:pt x="45720" y="723900"/>
                </a:lnTo>
                <a:lnTo>
                  <a:pt x="45720" y="739140"/>
                </a:lnTo>
                <a:lnTo>
                  <a:pt x="38100" y="754380"/>
                </a:lnTo>
                <a:lnTo>
                  <a:pt x="38100" y="762000"/>
                </a:lnTo>
                <a:lnTo>
                  <a:pt x="30480" y="769620"/>
                </a:lnTo>
                <a:lnTo>
                  <a:pt x="30480" y="784860"/>
                </a:lnTo>
                <a:lnTo>
                  <a:pt x="22860" y="792480"/>
                </a:lnTo>
                <a:lnTo>
                  <a:pt x="22860" y="807720"/>
                </a:lnTo>
                <a:lnTo>
                  <a:pt x="22860" y="815340"/>
                </a:lnTo>
                <a:lnTo>
                  <a:pt x="15240" y="822960"/>
                </a:lnTo>
                <a:lnTo>
                  <a:pt x="7620" y="830580"/>
                </a:lnTo>
                <a:lnTo>
                  <a:pt x="7620" y="838200"/>
                </a:lnTo>
                <a:lnTo>
                  <a:pt x="7620" y="853440"/>
                </a:lnTo>
                <a:lnTo>
                  <a:pt x="0" y="853440"/>
                </a:lnTo>
                <a:lnTo>
                  <a:pt x="0" y="861060"/>
                </a:lnTo>
                <a:lnTo>
                  <a:pt x="0" y="868680"/>
                </a:lnTo>
                <a:lnTo>
                  <a:pt x="0" y="876300"/>
                </a:lnTo>
                <a:lnTo>
                  <a:pt x="0" y="876300"/>
                </a:lnTo>
                <a:lnTo>
                  <a:pt x="0" y="883920"/>
                </a:lnTo>
                <a:lnTo>
                  <a:pt x="0" y="883920"/>
                </a:lnTo>
                <a:lnTo>
                  <a:pt x="0" y="891540"/>
                </a:lnTo>
                <a:lnTo>
                  <a:pt x="0" y="891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4" name="Freeform 6193"/>
          <p:cNvSpPr/>
          <p:nvPr/>
        </p:nvSpPr>
        <p:spPr>
          <a:xfrm>
            <a:off x="2545080" y="2979420"/>
            <a:ext cx="152401" cy="129541"/>
          </a:xfrm>
          <a:custGeom>
            <a:avLst/>
            <a:gdLst/>
            <a:ahLst/>
            <a:cxnLst/>
            <a:rect l="0" t="0" r="0" b="0"/>
            <a:pathLst>
              <a:path w="152401" h="129541">
                <a:moveTo>
                  <a:pt x="83820" y="38100"/>
                </a:moveTo>
                <a:lnTo>
                  <a:pt x="91440" y="30480"/>
                </a:lnTo>
                <a:lnTo>
                  <a:pt x="91440" y="30480"/>
                </a:lnTo>
                <a:lnTo>
                  <a:pt x="91440" y="22860"/>
                </a:lnTo>
                <a:lnTo>
                  <a:pt x="91440" y="22860"/>
                </a:lnTo>
                <a:lnTo>
                  <a:pt x="91440" y="15240"/>
                </a:lnTo>
                <a:lnTo>
                  <a:pt x="91440" y="15240"/>
                </a:lnTo>
                <a:lnTo>
                  <a:pt x="91440" y="15240"/>
                </a:lnTo>
                <a:lnTo>
                  <a:pt x="83820" y="15240"/>
                </a:lnTo>
                <a:lnTo>
                  <a:pt x="76200" y="15240"/>
                </a:lnTo>
                <a:lnTo>
                  <a:pt x="68580" y="15240"/>
                </a:lnTo>
                <a:lnTo>
                  <a:pt x="60960" y="22860"/>
                </a:lnTo>
                <a:lnTo>
                  <a:pt x="45720" y="30480"/>
                </a:lnTo>
                <a:lnTo>
                  <a:pt x="38100" y="38100"/>
                </a:lnTo>
                <a:lnTo>
                  <a:pt x="30480" y="45720"/>
                </a:lnTo>
                <a:lnTo>
                  <a:pt x="15240" y="53340"/>
                </a:lnTo>
                <a:lnTo>
                  <a:pt x="7620" y="60960"/>
                </a:lnTo>
                <a:lnTo>
                  <a:pt x="7620" y="6858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14300"/>
                </a:lnTo>
                <a:lnTo>
                  <a:pt x="0" y="121920"/>
                </a:lnTo>
                <a:lnTo>
                  <a:pt x="7620" y="121920"/>
                </a:lnTo>
                <a:lnTo>
                  <a:pt x="22860" y="129540"/>
                </a:lnTo>
                <a:lnTo>
                  <a:pt x="38100" y="129540"/>
                </a:lnTo>
                <a:lnTo>
                  <a:pt x="45720" y="129540"/>
                </a:lnTo>
                <a:lnTo>
                  <a:pt x="60960" y="129540"/>
                </a:lnTo>
                <a:lnTo>
                  <a:pt x="76200" y="129540"/>
                </a:lnTo>
                <a:lnTo>
                  <a:pt x="91440" y="121920"/>
                </a:lnTo>
                <a:lnTo>
                  <a:pt x="106680" y="114300"/>
                </a:lnTo>
                <a:lnTo>
                  <a:pt x="129540" y="106680"/>
                </a:lnTo>
                <a:lnTo>
                  <a:pt x="137160" y="91440"/>
                </a:lnTo>
                <a:lnTo>
                  <a:pt x="144780" y="83820"/>
                </a:lnTo>
                <a:lnTo>
                  <a:pt x="152400" y="76200"/>
                </a:lnTo>
                <a:lnTo>
                  <a:pt x="152400" y="60960"/>
                </a:lnTo>
                <a:lnTo>
                  <a:pt x="152400" y="45720"/>
                </a:lnTo>
                <a:lnTo>
                  <a:pt x="152400" y="38100"/>
                </a:lnTo>
                <a:lnTo>
                  <a:pt x="152400" y="22860"/>
                </a:lnTo>
                <a:lnTo>
                  <a:pt x="144780" y="15240"/>
                </a:lnTo>
                <a:lnTo>
                  <a:pt x="137160" y="7620"/>
                </a:lnTo>
                <a:lnTo>
                  <a:pt x="129540" y="0"/>
                </a:lnTo>
                <a:lnTo>
                  <a:pt x="114300" y="0"/>
                </a:lnTo>
                <a:lnTo>
                  <a:pt x="106680" y="0"/>
                </a:lnTo>
                <a:lnTo>
                  <a:pt x="99060" y="0"/>
                </a:lnTo>
                <a:lnTo>
                  <a:pt x="99060" y="0"/>
                </a:lnTo>
                <a:lnTo>
                  <a:pt x="91440" y="0"/>
                </a:lnTo>
                <a:lnTo>
                  <a:pt x="91440" y="0"/>
                </a:lnTo>
                <a:lnTo>
                  <a:pt x="83820" y="7620"/>
                </a:lnTo>
                <a:lnTo>
                  <a:pt x="83820" y="15240"/>
                </a:lnTo>
                <a:lnTo>
                  <a:pt x="8382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5" name="Freeform 6194"/>
          <p:cNvSpPr/>
          <p:nvPr/>
        </p:nvSpPr>
        <p:spPr>
          <a:xfrm>
            <a:off x="2758440" y="2979420"/>
            <a:ext cx="137161" cy="152401"/>
          </a:xfrm>
          <a:custGeom>
            <a:avLst/>
            <a:gdLst/>
            <a:ahLst/>
            <a:cxnLst/>
            <a:rect l="0" t="0" r="0" b="0"/>
            <a:pathLst>
              <a:path w="137161" h="152401">
                <a:moveTo>
                  <a:pt x="22860" y="38100"/>
                </a:moveTo>
                <a:lnTo>
                  <a:pt x="22860" y="38100"/>
                </a:lnTo>
                <a:lnTo>
                  <a:pt x="15240" y="4572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6096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91440"/>
                </a:lnTo>
                <a:lnTo>
                  <a:pt x="7620" y="99060"/>
                </a:lnTo>
                <a:lnTo>
                  <a:pt x="7620" y="106680"/>
                </a:lnTo>
                <a:lnTo>
                  <a:pt x="7620" y="114300"/>
                </a:lnTo>
                <a:lnTo>
                  <a:pt x="7620" y="121920"/>
                </a:lnTo>
                <a:lnTo>
                  <a:pt x="7620" y="129540"/>
                </a:lnTo>
                <a:lnTo>
                  <a:pt x="7620" y="137160"/>
                </a:lnTo>
                <a:lnTo>
                  <a:pt x="7620" y="144780"/>
                </a:lnTo>
                <a:lnTo>
                  <a:pt x="7620" y="144780"/>
                </a:lnTo>
                <a:lnTo>
                  <a:pt x="7620" y="152400"/>
                </a:lnTo>
                <a:lnTo>
                  <a:pt x="7620" y="152400"/>
                </a:lnTo>
                <a:lnTo>
                  <a:pt x="7620" y="152400"/>
                </a:lnTo>
                <a:lnTo>
                  <a:pt x="7620" y="152400"/>
                </a:lnTo>
                <a:lnTo>
                  <a:pt x="7620" y="144780"/>
                </a:lnTo>
                <a:lnTo>
                  <a:pt x="0" y="144780"/>
                </a:lnTo>
                <a:lnTo>
                  <a:pt x="0" y="137160"/>
                </a:lnTo>
                <a:lnTo>
                  <a:pt x="0" y="129540"/>
                </a:lnTo>
                <a:lnTo>
                  <a:pt x="7620" y="121920"/>
                </a:lnTo>
                <a:lnTo>
                  <a:pt x="7620" y="114300"/>
                </a:lnTo>
                <a:lnTo>
                  <a:pt x="7620" y="99060"/>
                </a:lnTo>
                <a:lnTo>
                  <a:pt x="7620" y="91440"/>
                </a:lnTo>
                <a:lnTo>
                  <a:pt x="15240" y="83820"/>
                </a:lnTo>
                <a:lnTo>
                  <a:pt x="15240" y="68580"/>
                </a:lnTo>
                <a:lnTo>
                  <a:pt x="22860" y="60960"/>
                </a:lnTo>
                <a:lnTo>
                  <a:pt x="30480" y="53340"/>
                </a:lnTo>
                <a:lnTo>
                  <a:pt x="30480" y="38100"/>
                </a:lnTo>
                <a:lnTo>
                  <a:pt x="38100" y="30480"/>
                </a:lnTo>
                <a:lnTo>
                  <a:pt x="53340" y="22860"/>
                </a:lnTo>
                <a:lnTo>
                  <a:pt x="60960" y="15240"/>
                </a:lnTo>
                <a:lnTo>
                  <a:pt x="68580" y="15240"/>
                </a:lnTo>
                <a:lnTo>
                  <a:pt x="76200" y="7620"/>
                </a:lnTo>
                <a:lnTo>
                  <a:pt x="83820" y="762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7620"/>
                </a:lnTo>
                <a:lnTo>
                  <a:pt x="121920" y="7620"/>
                </a:lnTo>
                <a:lnTo>
                  <a:pt x="129540" y="15240"/>
                </a:lnTo>
                <a:lnTo>
                  <a:pt x="129540" y="15240"/>
                </a:lnTo>
                <a:lnTo>
                  <a:pt x="137160" y="22860"/>
                </a:lnTo>
                <a:lnTo>
                  <a:pt x="137160" y="30480"/>
                </a:lnTo>
                <a:lnTo>
                  <a:pt x="129540" y="38100"/>
                </a:lnTo>
                <a:lnTo>
                  <a:pt x="129540" y="45720"/>
                </a:lnTo>
                <a:lnTo>
                  <a:pt x="121920" y="45720"/>
                </a:lnTo>
                <a:lnTo>
                  <a:pt x="114300" y="53340"/>
                </a:lnTo>
                <a:lnTo>
                  <a:pt x="106680" y="60960"/>
                </a:lnTo>
                <a:lnTo>
                  <a:pt x="91440" y="60960"/>
                </a:lnTo>
                <a:lnTo>
                  <a:pt x="83820" y="68580"/>
                </a:lnTo>
                <a:lnTo>
                  <a:pt x="68580" y="68580"/>
                </a:lnTo>
                <a:lnTo>
                  <a:pt x="60960" y="68580"/>
                </a:lnTo>
                <a:lnTo>
                  <a:pt x="53340" y="68580"/>
                </a:lnTo>
                <a:lnTo>
                  <a:pt x="38100" y="68580"/>
                </a:lnTo>
                <a:lnTo>
                  <a:pt x="38100" y="68580"/>
                </a:lnTo>
                <a:lnTo>
                  <a:pt x="30480" y="68580"/>
                </a:lnTo>
                <a:lnTo>
                  <a:pt x="30480" y="60960"/>
                </a:lnTo>
                <a:lnTo>
                  <a:pt x="30480" y="60960"/>
                </a:lnTo>
                <a:lnTo>
                  <a:pt x="30480" y="53340"/>
                </a:lnTo>
                <a:lnTo>
                  <a:pt x="30480" y="533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6" name="Freeform 6195"/>
          <p:cNvSpPr/>
          <p:nvPr/>
        </p:nvSpPr>
        <p:spPr>
          <a:xfrm>
            <a:off x="2918460" y="2941320"/>
            <a:ext cx="144781" cy="152401"/>
          </a:xfrm>
          <a:custGeom>
            <a:avLst/>
            <a:gdLst/>
            <a:ahLst/>
            <a:cxnLst/>
            <a:rect l="0" t="0" r="0" b="0"/>
            <a:pathLst>
              <a:path w="144781" h="152401">
                <a:moveTo>
                  <a:pt x="0" y="38100"/>
                </a:moveTo>
                <a:lnTo>
                  <a:pt x="7620" y="30480"/>
                </a:lnTo>
                <a:lnTo>
                  <a:pt x="15240" y="30480"/>
                </a:lnTo>
                <a:lnTo>
                  <a:pt x="22860" y="30480"/>
                </a:lnTo>
                <a:lnTo>
                  <a:pt x="30480" y="38100"/>
                </a:lnTo>
                <a:lnTo>
                  <a:pt x="38100" y="38100"/>
                </a:lnTo>
                <a:lnTo>
                  <a:pt x="38100" y="38100"/>
                </a:lnTo>
                <a:lnTo>
                  <a:pt x="38100" y="45720"/>
                </a:lnTo>
                <a:lnTo>
                  <a:pt x="45720" y="53340"/>
                </a:lnTo>
                <a:lnTo>
                  <a:pt x="45720" y="60960"/>
                </a:lnTo>
                <a:lnTo>
                  <a:pt x="38100" y="68580"/>
                </a:lnTo>
                <a:lnTo>
                  <a:pt x="38100" y="76200"/>
                </a:lnTo>
                <a:lnTo>
                  <a:pt x="38100" y="83820"/>
                </a:lnTo>
                <a:lnTo>
                  <a:pt x="38100" y="91440"/>
                </a:lnTo>
                <a:lnTo>
                  <a:pt x="38100" y="99060"/>
                </a:lnTo>
                <a:lnTo>
                  <a:pt x="30480" y="106680"/>
                </a:lnTo>
                <a:lnTo>
                  <a:pt x="22860" y="114300"/>
                </a:lnTo>
                <a:lnTo>
                  <a:pt x="22860" y="129540"/>
                </a:lnTo>
                <a:lnTo>
                  <a:pt x="22860" y="137160"/>
                </a:lnTo>
                <a:lnTo>
                  <a:pt x="22860" y="137160"/>
                </a:lnTo>
                <a:lnTo>
                  <a:pt x="22860" y="144780"/>
                </a:lnTo>
                <a:lnTo>
                  <a:pt x="22860" y="152400"/>
                </a:lnTo>
                <a:lnTo>
                  <a:pt x="15240" y="152400"/>
                </a:lnTo>
                <a:lnTo>
                  <a:pt x="15240" y="152400"/>
                </a:lnTo>
                <a:lnTo>
                  <a:pt x="15240" y="152400"/>
                </a:lnTo>
                <a:lnTo>
                  <a:pt x="15240" y="152400"/>
                </a:lnTo>
                <a:lnTo>
                  <a:pt x="15240" y="152400"/>
                </a:lnTo>
                <a:lnTo>
                  <a:pt x="15240" y="152400"/>
                </a:lnTo>
                <a:lnTo>
                  <a:pt x="15240" y="144780"/>
                </a:lnTo>
                <a:lnTo>
                  <a:pt x="15240" y="137160"/>
                </a:lnTo>
                <a:lnTo>
                  <a:pt x="22860" y="129540"/>
                </a:lnTo>
                <a:lnTo>
                  <a:pt x="22860" y="121920"/>
                </a:lnTo>
                <a:lnTo>
                  <a:pt x="22860" y="114300"/>
                </a:lnTo>
                <a:lnTo>
                  <a:pt x="22860" y="99060"/>
                </a:lnTo>
                <a:lnTo>
                  <a:pt x="30480" y="83820"/>
                </a:lnTo>
                <a:lnTo>
                  <a:pt x="38100" y="76200"/>
                </a:lnTo>
                <a:lnTo>
                  <a:pt x="38100" y="60960"/>
                </a:lnTo>
                <a:lnTo>
                  <a:pt x="45720" y="53340"/>
                </a:lnTo>
                <a:lnTo>
                  <a:pt x="53340" y="38100"/>
                </a:lnTo>
                <a:lnTo>
                  <a:pt x="60960" y="30480"/>
                </a:lnTo>
                <a:lnTo>
                  <a:pt x="60960" y="22860"/>
                </a:lnTo>
                <a:lnTo>
                  <a:pt x="68580" y="1524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7620"/>
                </a:lnTo>
                <a:lnTo>
                  <a:pt x="121920" y="7620"/>
                </a:lnTo>
                <a:lnTo>
                  <a:pt x="137160" y="15240"/>
                </a:lnTo>
                <a:lnTo>
                  <a:pt x="137160" y="22860"/>
                </a:lnTo>
                <a:lnTo>
                  <a:pt x="144780" y="30480"/>
                </a:lnTo>
                <a:lnTo>
                  <a:pt x="144780" y="38100"/>
                </a:lnTo>
                <a:lnTo>
                  <a:pt x="144780" y="53340"/>
                </a:lnTo>
                <a:lnTo>
                  <a:pt x="144780" y="60960"/>
                </a:lnTo>
                <a:lnTo>
                  <a:pt x="144780" y="68580"/>
                </a:lnTo>
                <a:lnTo>
                  <a:pt x="137160" y="83820"/>
                </a:lnTo>
                <a:lnTo>
                  <a:pt x="129540" y="83820"/>
                </a:lnTo>
                <a:lnTo>
                  <a:pt x="114300" y="99060"/>
                </a:lnTo>
                <a:lnTo>
                  <a:pt x="106680" y="99060"/>
                </a:lnTo>
                <a:lnTo>
                  <a:pt x="91440" y="106680"/>
                </a:lnTo>
                <a:lnTo>
                  <a:pt x="83820" y="114300"/>
                </a:lnTo>
                <a:lnTo>
                  <a:pt x="68580" y="114300"/>
                </a:lnTo>
                <a:lnTo>
                  <a:pt x="60960" y="114300"/>
                </a:lnTo>
                <a:lnTo>
                  <a:pt x="53340" y="114300"/>
                </a:lnTo>
                <a:lnTo>
                  <a:pt x="38100" y="114300"/>
                </a:lnTo>
                <a:lnTo>
                  <a:pt x="38100" y="1143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7" name="Freeform 6196"/>
          <p:cNvSpPr/>
          <p:nvPr/>
        </p:nvSpPr>
        <p:spPr>
          <a:xfrm>
            <a:off x="2476500" y="2019300"/>
            <a:ext cx="22861" cy="259081"/>
          </a:xfrm>
          <a:custGeom>
            <a:avLst/>
            <a:gdLst/>
            <a:ahLst/>
            <a:cxnLst/>
            <a:rect l="0" t="0" r="0" b="0"/>
            <a:pathLst>
              <a:path w="22861" h="259081">
                <a:moveTo>
                  <a:pt x="7620" y="0"/>
                </a:move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8580"/>
                </a:lnTo>
                <a:lnTo>
                  <a:pt x="762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0" y="175260"/>
                </a:lnTo>
                <a:lnTo>
                  <a:pt x="7620" y="190500"/>
                </a:lnTo>
                <a:lnTo>
                  <a:pt x="7620" y="205740"/>
                </a:lnTo>
                <a:lnTo>
                  <a:pt x="7620" y="213360"/>
                </a:lnTo>
                <a:lnTo>
                  <a:pt x="7620" y="228600"/>
                </a:lnTo>
                <a:lnTo>
                  <a:pt x="15240" y="236220"/>
                </a:lnTo>
                <a:lnTo>
                  <a:pt x="15240" y="243840"/>
                </a:lnTo>
                <a:lnTo>
                  <a:pt x="15240" y="243840"/>
                </a:lnTo>
                <a:lnTo>
                  <a:pt x="15240" y="251460"/>
                </a:lnTo>
                <a:lnTo>
                  <a:pt x="22860" y="251460"/>
                </a:lnTo>
                <a:lnTo>
                  <a:pt x="22860" y="259080"/>
                </a:lnTo>
                <a:lnTo>
                  <a:pt x="22860" y="2590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8" name="Freeform 6197"/>
          <p:cNvSpPr/>
          <p:nvPr/>
        </p:nvSpPr>
        <p:spPr>
          <a:xfrm>
            <a:off x="2560320" y="1988820"/>
            <a:ext cx="137161" cy="220981"/>
          </a:xfrm>
          <a:custGeom>
            <a:avLst/>
            <a:gdLst/>
            <a:ahLst/>
            <a:cxnLst/>
            <a:rect l="0" t="0" r="0" b="0"/>
            <a:pathLst>
              <a:path w="137161" h="220981">
                <a:moveTo>
                  <a:pt x="7620" y="15240"/>
                </a:move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53340"/>
                </a:lnTo>
                <a:lnTo>
                  <a:pt x="15240" y="60960"/>
                </a:lnTo>
                <a:lnTo>
                  <a:pt x="15240" y="76200"/>
                </a:lnTo>
                <a:lnTo>
                  <a:pt x="15240" y="91440"/>
                </a:lnTo>
                <a:lnTo>
                  <a:pt x="15240" y="106680"/>
                </a:lnTo>
                <a:lnTo>
                  <a:pt x="15240" y="121920"/>
                </a:lnTo>
                <a:lnTo>
                  <a:pt x="15240" y="137160"/>
                </a:lnTo>
                <a:lnTo>
                  <a:pt x="22860" y="152400"/>
                </a:lnTo>
                <a:lnTo>
                  <a:pt x="22860" y="167640"/>
                </a:lnTo>
                <a:lnTo>
                  <a:pt x="22860" y="175260"/>
                </a:lnTo>
                <a:lnTo>
                  <a:pt x="22860" y="190500"/>
                </a:lnTo>
                <a:lnTo>
                  <a:pt x="30480" y="198120"/>
                </a:lnTo>
                <a:lnTo>
                  <a:pt x="30480" y="205740"/>
                </a:lnTo>
                <a:lnTo>
                  <a:pt x="30480" y="213360"/>
                </a:lnTo>
                <a:lnTo>
                  <a:pt x="38100" y="220980"/>
                </a:lnTo>
                <a:lnTo>
                  <a:pt x="38100" y="220980"/>
                </a:lnTo>
                <a:lnTo>
                  <a:pt x="45720" y="220980"/>
                </a:lnTo>
                <a:lnTo>
                  <a:pt x="45720" y="220980"/>
                </a:lnTo>
                <a:lnTo>
                  <a:pt x="53340" y="220980"/>
                </a:lnTo>
                <a:lnTo>
                  <a:pt x="60960" y="220980"/>
                </a:lnTo>
                <a:lnTo>
                  <a:pt x="68580" y="213360"/>
                </a:lnTo>
                <a:lnTo>
                  <a:pt x="68580" y="205740"/>
                </a:lnTo>
                <a:lnTo>
                  <a:pt x="76200" y="190500"/>
                </a:lnTo>
                <a:lnTo>
                  <a:pt x="83820" y="182880"/>
                </a:lnTo>
                <a:lnTo>
                  <a:pt x="91440" y="167640"/>
                </a:lnTo>
                <a:lnTo>
                  <a:pt x="91440" y="160020"/>
                </a:lnTo>
                <a:lnTo>
                  <a:pt x="99060" y="152400"/>
                </a:lnTo>
                <a:lnTo>
                  <a:pt x="99060" y="137160"/>
                </a:lnTo>
                <a:lnTo>
                  <a:pt x="99060" y="129540"/>
                </a:lnTo>
                <a:lnTo>
                  <a:pt x="91440" y="121920"/>
                </a:lnTo>
                <a:lnTo>
                  <a:pt x="91440" y="114300"/>
                </a:lnTo>
                <a:lnTo>
                  <a:pt x="91440" y="106680"/>
                </a:lnTo>
                <a:lnTo>
                  <a:pt x="83820" y="106680"/>
                </a:lnTo>
                <a:lnTo>
                  <a:pt x="76200" y="99060"/>
                </a:lnTo>
                <a:lnTo>
                  <a:pt x="76200" y="99060"/>
                </a:lnTo>
                <a:lnTo>
                  <a:pt x="68580" y="99060"/>
                </a:lnTo>
                <a:lnTo>
                  <a:pt x="68580" y="99060"/>
                </a:lnTo>
                <a:lnTo>
                  <a:pt x="60960" y="106680"/>
                </a:lnTo>
                <a:lnTo>
                  <a:pt x="60960" y="106680"/>
                </a:lnTo>
                <a:lnTo>
                  <a:pt x="60960" y="114300"/>
                </a:lnTo>
                <a:lnTo>
                  <a:pt x="53340" y="121920"/>
                </a:lnTo>
                <a:lnTo>
                  <a:pt x="53340" y="129540"/>
                </a:lnTo>
                <a:lnTo>
                  <a:pt x="53340" y="137160"/>
                </a:lnTo>
                <a:lnTo>
                  <a:pt x="60960" y="144780"/>
                </a:lnTo>
                <a:lnTo>
                  <a:pt x="60960" y="152400"/>
                </a:lnTo>
                <a:lnTo>
                  <a:pt x="68580" y="167640"/>
                </a:lnTo>
                <a:lnTo>
                  <a:pt x="83820" y="175260"/>
                </a:lnTo>
                <a:lnTo>
                  <a:pt x="91440" y="175260"/>
                </a:lnTo>
                <a:lnTo>
                  <a:pt x="106680" y="190500"/>
                </a:lnTo>
                <a:lnTo>
                  <a:pt x="114300" y="198120"/>
                </a:lnTo>
                <a:lnTo>
                  <a:pt x="137160" y="205740"/>
                </a:lnTo>
                <a:lnTo>
                  <a:pt x="137160" y="2057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9" name="Freeform 6198"/>
          <p:cNvSpPr/>
          <p:nvPr/>
        </p:nvSpPr>
        <p:spPr>
          <a:xfrm>
            <a:off x="3002280" y="2506980"/>
            <a:ext cx="175261" cy="167641"/>
          </a:xfrm>
          <a:custGeom>
            <a:avLst/>
            <a:gdLst/>
            <a:ahLst/>
            <a:cxnLst/>
            <a:rect l="0" t="0" r="0" b="0"/>
            <a:pathLst>
              <a:path w="175261" h="167641">
                <a:moveTo>
                  <a:pt x="175260" y="0"/>
                </a:moveTo>
                <a:lnTo>
                  <a:pt x="175260" y="0"/>
                </a:lnTo>
                <a:lnTo>
                  <a:pt x="175260" y="0"/>
                </a:lnTo>
                <a:lnTo>
                  <a:pt x="175260" y="0"/>
                </a:lnTo>
                <a:lnTo>
                  <a:pt x="167640" y="0"/>
                </a:lnTo>
                <a:lnTo>
                  <a:pt x="167640" y="0"/>
                </a:lnTo>
                <a:lnTo>
                  <a:pt x="167640" y="0"/>
                </a:lnTo>
                <a:lnTo>
                  <a:pt x="167640" y="0"/>
                </a:lnTo>
                <a:lnTo>
                  <a:pt x="160020" y="0"/>
                </a:lnTo>
                <a:lnTo>
                  <a:pt x="152400" y="0"/>
                </a:lnTo>
                <a:lnTo>
                  <a:pt x="152400" y="0"/>
                </a:lnTo>
                <a:lnTo>
                  <a:pt x="137160" y="0"/>
                </a:lnTo>
                <a:lnTo>
                  <a:pt x="129540" y="7620"/>
                </a:lnTo>
                <a:lnTo>
                  <a:pt x="121920" y="7620"/>
                </a:lnTo>
                <a:lnTo>
                  <a:pt x="114300" y="7620"/>
                </a:lnTo>
                <a:lnTo>
                  <a:pt x="99060" y="7620"/>
                </a:lnTo>
                <a:lnTo>
                  <a:pt x="83820" y="7620"/>
                </a:lnTo>
                <a:lnTo>
                  <a:pt x="76200" y="7620"/>
                </a:lnTo>
                <a:lnTo>
                  <a:pt x="60960" y="7620"/>
                </a:lnTo>
                <a:lnTo>
                  <a:pt x="53340" y="15240"/>
                </a:lnTo>
                <a:lnTo>
                  <a:pt x="38100" y="15240"/>
                </a:lnTo>
                <a:lnTo>
                  <a:pt x="30480" y="15240"/>
                </a:lnTo>
                <a:lnTo>
                  <a:pt x="22860" y="15240"/>
                </a:lnTo>
                <a:lnTo>
                  <a:pt x="15240" y="1524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  <a:lnTo>
                  <a:pt x="7620" y="30480"/>
                </a:lnTo>
                <a:lnTo>
                  <a:pt x="7620" y="38100"/>
                </a:lnTo>
                <a:lnTo>
                  <a:pt x="15240" y="38100"/>
                </a:lnTo>
                <a:lnTo>
                  <a:pt x="15240" y="45720"/>
                </a:lnTo>
                <a:lnTo>
                  <a:pt x="22860" y="45720"/>
                </a:lnTo>
                <a:lnTo>
                  <a:pt x="30480" y="53340"/>
                </a:lnTo>
                <a:lnTo>
                  <a:pt x="30480" y="60960"/>
                </a:lnTo>
                <a:lnTo>
                  <a:pt x="38100" y="68580"/>
                </a:lnTo>
                <a:lnTo>
                  <a:pt x="38100" y="76200"/>
                </a:lnTo>
                <a:lnTo>
                  <a:pt x="38100" y="76200"/>
                </a:lnTo>
                <a:lnTo>
                  <a:pt x="45720" y="83820"/>
                </a:lnTo>
                <a:lnTo>
                  <a:pt x="45720" y="91440"/>
                </a:lnTo>
                <a:lnTo>
                  <a:pt x="45720" y="99060"/>
                </a:lnTo>
                <a:lnTo>
                  <a:pt x="45720" y="106680"/>
                </a:lnTo>
                <a:lnTo>
                  <a:pt x="45720" y="114300"/>
                </a:lnTo>
                <a:lnTo>
                  <a:pt x="45720" y="121920"/>
                </a:lnTo>
                <a:lnTo>
                  <a:pt x="45720" y="129540"/>
                </a:lnTo>
                <a:lnTo>
                  <a:pt x="53340" y="137160"/>
                </a:lnTo>
                <a:lnTo>
                  <a:pt x="53340" y="144780"/>
                </a:lnTo>
                <a:lnTo>
                  <a:pt x="53340" y="152400"/>
                </a:lnTo>
                <a:lnTo>
                  <a:pt x="53340" y="160020"/>
                </a:lnTo>
                <a:lnTo>
                  <a:pt x="53340" y="160020"/>
                </a:lnTo>
                <a:lnTo>
                  <a:pt x="60960" y="167640"/>
                </a:lnTo>
                <a:lnTo>
                  <a:pt x="6096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0" name="Freeform 6199"/>
          <p:cNvSpPr/>
          <p:nvPr/>
        </p:nvSpPr>
        <p:spPr>
          <a:xfrm>
            <a:off x="1965960" y="1866900"/>
            <a:ext cx="236221" cy="182881"/>
          </a:xfrm>
          <a:custGeom>
            <a:avLst/>
            <a:gdLst/>
            <a:ahLst/>
            <a:cxnLst/>
            <a:rect l="0" t="0" r="0" b="0"/>
            <a:pathLst>
              <a:path w="236221" h="18288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762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22860" y="45720"/>
                </a:lnTo>
                <a:lnTo>
                  <a:pt x="22860" y="53340"/>
                </a:lnTo>
                <a:lnTo>
                  <a:pt x="30480" y="60960"/>
                </a:lnTo>
                <a:lnTo>
                  <a:pt x="30480" y="68580"/>
                </a:lnTo>
                <a:lnTo>
                  <a:pt x="38100" y="76200"/>
                </a:lnTo>
                <a:lnTo>
                  <a:pt x="45720" y="91440"/>
                </a:lnTo>
                <a:lnTo>
                  <a:pt x="53340" y="99060"/>
                </a:lnTo>
                <a:lnTo>
                  <a:pt x="60960" y="114300"/>
                </a:lnTo>
                <a:lnTo>
                  <a:pt x="68580" y="121920"/>
                </a:lnTo>
                <a:lnTo>
                  <a:pt x="68580" y="129540"/>
                </a:lnTo>
                <a:lnTo>
                  <a:pt x="76200" y="137160"/>
                </a:lnTo>
                <a:lnTo>
                  <a:pt x="83820" y="152400"/>
                </a:lnTo>
                <a:lnTo>
                  <a:pt x="91440" y="160020"/>
                </a:lnTo>
                <a:lnTo>
                  <a:pt x="99060" y="167640"/>
                </a:lnTo>
                <a:lnTo>
                  <a:pt x="99060" y="167640"/>
                </a:lnTo>
                <a:lnTo>
                  <a:pt x="106680" y="175260"/>
                </a:lnTo>
                <a:lnTo>
                  <a:pt x="114300" y="175260"/>
                </a:lnTo>
                <a:lnTo>
                  <a:pt x="114300" y="182880"/>
                </a:lnTo>
                <a:lnTo>
                  <a:pt x="114300" y="182880"/>
                </a:lnTo>
                <a:lnTo>
                  <a:pt x="114300" y="182880"/>
                </a:lnTo>
                <a:lnTo>
                  <a:pt x="114300" y="182880"/>
                </a:lnTo>
                <a:lnTo>
                  <a:pt x="121920" y="182880"/>
                </a:lnTo>
                <a:lnTo>
                  <a:pt x="121920" y="175260"/>
                </a:lnTo>
                <a:lnTo>
                  <a:pt x="121920" y="175260"/>
                </a:lnTo>
                <a:lnTo>
                  <a:pt x="121920" y="167640"/>
                </a:lnTo>
                <a:lnTo>
                  <a:pt x="121920" y="160020"/>
                </a:lnTo>
                <a:lnTo>
                  <a:pt x="121920" y="152400"/>
                </a:lnTo>
                <a:lnTo>
                  <a:pt x="121920" y="144780"/>
                </a:lnTo>
                <a:lnTo>
                  <a:pt x="114300" y="137160"/>
                </a:lnTo>
                <a:lnTo>
                  <a:pt x="114300" y="121920"/>
                </a:lnTo>
                <a:lnTo>
                  <a:pt x="114300" y="114300"/>
                </a:lnTo>
                <a:lnTo>
                  <a:pt x="114300" y="106680"/>
                </a:lnTo>
                <a:lnTo>
                  <a:pt x="114300" y="99060"/>
                </a:lnTo>
                <a:lnTo>
                  <a:pt x="114300" y="91440"/>
                </a:lnTo>
                <a:lnTo>
                  <a:pt x="114300" y="91440"/>
                </a:lnTo>
                <a:lnTo>
                  <a:pt x="114300" y="83820"/>
                </a:lnTo>
                <a:lnTo>
                  <a:pt x="114300" y="76200"/>
                </a:lnTo>
                <a:lnTo>
                  <a:pt x="114300" y="76200"/>
                </a:lnTo>
                <a:lnTo>
                  <a:pt x="114300" y="76200"/>
                </a:lnTo>
                <a:lnTo>
                  <a:pt x="121920" y="68580"/>
                </a:lnTo>
                <a:lnTo>
                  <a:pt x="121920" y="68580"/>
                </a:lnTo>
                <a:lnTo>
                  <a:pt x="121920" y="68580"/>
                </a:lnTo>
                <a:lnTo>
                  <a:pt x="121920" y="68580"/>
                </a:lnTo>
                <a:lnTo>
                  <a:pt x="129540" y="68580"/>
                </a:lnTo>
                <a:lnTo>
                  <a:pt x="129540" y="76200"/>
                </a:lnTo>
                <a:lnTo>
                  <a:pt x="137160" y="76200"/>
                </a:lnTo>
                <a:lnTo>
                  <a:pt x="137160" y="76200"/>
                </a:lnTo>
                <a:lnTo>
                  <a:pt x="144780" y="83820"/>
                </a:lnTo>
                <a:lnTo>
                  <a:pt x="152400" y="83820"/>
                </a:lnTo>
                <a:lnTo>
                  <a:pt x="160020" y="91440"/>
                </a:lnTo>
                <a:lnTo>
                  <a:pt x="167640" y="91440"/>
                </a:lnTo>
                <a:lnTo>
                  <a:pt x="175260" y="91440"/>
                </a:lnTo>
                <a:lnTo>
                  <a:pt x="182880" y="99060"/>
                </a:lnTo>
                <a:lnTo>
                  <a:pt x="198120" y="99060"/>
                </a:lnTo>
                <a:lnTo>
                  <a:pt x="205740" y="106680"/>
                </a:lnTo>
                <a:lnTo>
                  <a:pt x="213360" y="106680"/>
                </a:lnTo>
                <a:lnTo>
                  <a:pt x="220980" y="106680"/>
                </a:lnTo>
                <a:lnTo>
                  <a:pt x="236220" y="106680"/>
                </a:lnTo>
                <a:lnTo>
                  <a:pt x="236220" y="1066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1" name="Freeform 6200"/>
          <p:cNvSpPr/>
          <p:nvPr/>
        </p:nvSpPr>
        <p:spPr>
          <a:xfrm>
            <a:off x="2202180" y="1874520"/>
            <a:ext cx="190501" cy="167641"/>
          </a:xfrm>
          <a:custGeom>
            <a:avLst/>
            <a:gdLst/>
            <a:ahLst/>
            <a:cxnLst/>
            <a:rect l="0" t="0" r="0" b="0"/>
            <a:pathLst>
              <a:path w="190501" h="167641">
                <a:moveTo>
                  <a:pt x="7620" y="45720"/>
                </a:moveTo>
                <a:lnTo>
                  <a:pt x="7620" y="4572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53340"/>
                </a:lnTo>
                <a:lnTo>
                  <a:pt x="7620" y="53340"/>
                </a:lnTo>
                <a:lnTo>
                  <a:pt x="7620" y="60960"/>
                </a:lnTo>
                <a:lnTo>
                  <a:pt x="15240" y="60960"/>
                </a:lnTo>
                <a:lnTo>
                  <a:pt x="22860" y="60960"/>
                </a:lnTo>
                <a:lnTo>
                  <a:pt x="30480" y="60960"/>
                </a:lnTo>
                <a:lnTo>
                  <a:pt x="38100" y="60960"/>
                </a:lnTo>
                <a:lnTo>
                  <a:pt x="45720" y="60960"/>
                </a:lnTo>
                <a:lnTo>
                  <a:pt x="53340" y="60960"/>
                </a:lnTo>
                <a:lnTo>
                  <a:pt x="68580" y="53340"/>
                </a:lnTo>
                <a:lnTo>
                  <a:pt x="76200" y="53340"/>
                </a:lnTo>
                <a:lnTo>
                  <a:pt x="83820" y="45720"/>
                </a:lnTo>
                <a:lnTo>
                  <a:pt x="83820" y="38100"/>
                </a:lnTo>
                <a:lnTo>
                  <a:pt x="91440" y="38100"/>
                </a:lnTo>
                <a:lnTo>
                  <a:pt x="91440" y="30480"/>
                </a:lnTo>
                <a:lnTo>
                  <a:pt x="99060" y="22860"/>
                </a:lnTo>
                <a:lnTo>
                  <a:pt x="99060" y="22860"/>
                </a:lnTo>
                <a:lnTo>
                  <a:pt x="91440" y="15240"/>
                </a:lnTo>
                <a:lnTo>
                  <a:pt x="91440" y="15240"/>
                </a:lnTo>
                <a:lnTo>
                  <a:pt x="91440" y="7620"/>
                </a:lnTo>
                <a:lnTo>
                  <a:pt x="91440" y="762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91440" y="0"/>
                </a:lnTo>
                <a:lnTo>
                  <a:pt x="91440" y="7620"/>
                </a:lnTo>
                <a:lnTo>
                  <a:pt x="99060" y="15240"/>
                </a:lnTo>
                <a:lnTo>
                  <a:pt x="99060" y="15240"/>
                </a:lnTo>
                <a:lnTo>
                  <a:pt x="106680" y="22860"/>
                </a:lnTo>
                <a:lnTo>
                  <a:pt x="121920" y="30480"/>
                </a:lnTo>
                <a:lnTo>
                  <a:pt x="121920" y="38100"/>
                </a:lnTo>
                <a:lnTo>
                  <a:pt x="137160" y="45720"/>
                </a:lnTo>
                <a:lnTo>
                  <a:pt x="137160" y="53340"/>
                </a:lnTo>
                <a:lnTo>
                  <a:pt x="152400" y="60960"/>
                </a:lnTo>
                <a:lnTo>
                  <a:pt x="160020" y="76200"/>
                </a:lnTo>
                <a:lnTo>
                  <a:pt x="167640" y="83820"/>
                </a:lnTo>
                <a:lnTo>
                  <a:pt x="167640" y="91440"/>
                </a:lnTo>
                <a:lnTo>
                  <a:pt x="175260" y="106680"/>
                </a:lnTo>
                <a:lnTo>
                  <a:pt x="182880" y="114300"/>
                </a:lnTo>
                <a:lnTo>
                  <a:pt x="182880" y="121920"/>
                </a:lnTo>
                <a:lnTo>
                  <a:pt x="182880" y="129540"/>
                </a:lnTo>
                <a:lnTo>
                  <a:pt x="190500" y="137160"/>
                </a:lnTo>
                <a:lnTo>
                  <a:pt x="190500" y="144780"/>
                </a:lnTo>
                <a:lnTo>
                  <a:pt x="190500" y="152400"/>
                </a:lnTo>
                <a:lnTo>
                  <a:pt x="190500" y="160020"/>
                </a:lnTo>
                <a:lnTo>
                  <a:pt x="182880" y="160020"/>
                </a:lnTo>
                <a:lnTo>
                  <a:pt x="182880" y="160020"/>
                </a:lnTo>
                <a:lnTo>
                  <a:pt x="182880" y="167640"/>
                </a:lnTo>
                <a:lnTo>
                  <a:pt x="18288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2" name="Freeform 6201"/>
          <p:cNvSpPr/>
          <p:nvPr/>
        </p:nvSpPr>
        <p:spPr>
          <a:xfrm>
            <a:off x="2362200" y="1767840"/>
            <a:ext cx="114301" cy="167641"/>
          </a:xfrm>
          <a:custGeom>
            <a:avLst/>
            <a:gdLst/>
            <a:ahLst/>
            <a:cxnLst/>
            <a:rect l="0" t="0" r="0" b="0"/>
            <a:pathLst>
              <a:path w="114301" h="167641">
                <a:moveTo>
                  <a:pt x="15240" y="83820"/>
                </a:moveTo>
                <a:lnTo>
                  <a:pt x="15240" y="83820"/>
                </a:lnTo>
                <a:lnTo>
                  <a:pt x="15240" y="83820"/>
                </a:lnTo>
                <a:lnTo>
                  <a:pt x="22860" y="83820"/>
                </a:lnTo>
                <a:lnTo>
                  <a:pt x="22860" y="83820"/>
                </a:lnTo>
                <a:lnTo>
                  <a:pt x="22860" y="83820"/>
                </a:lnTo>
                <a:lnTo>
                  <a:pt x="22860" y="91440"/>
                </a:lnTo>
                <a:lnTo>
                  <a:pt x="30480" y="91440"/>
                </a:lnTo>
                <a:lnTo>
                  <a:pt x="30480" y="99060"/>
                </a:lnTo>
                <a:lnTo>
                  <a:pt x="38100" y="114300"/>
                </a:lnTo>
                <a:lnTo>
                  <a:pt x="38100" y="121920"/>
                </a:lnTo>
                <a:lnTo>
                  <a:pt x="45720" y="129540"/>
                </a:lnTo>
                <a:lnTo>
                  <a:pt x="53340" y="137160"/>
                </a:lnTo>
                <a:lnTo>
                  <a:pt x="60960" y="137160"/>
                </a:lnTo>
                <a:lnTo>
                  <a:pt x="60960" y="144780"/>
                </a:lnTo>
                <a:lnTo>
                  <a:pt x="68580" y="152400"/>
                </a:lnTo>
                <a:lnTo>
                  <a:pt x="76200" y="160020"/>
                </a:lnTo>
                <a:lnTo>
                  <a:pt x="76200" y="160020"/>
                </a:lnTo>
                <a:lnTo>
                  <a:pt x="76200" y="167640"/>
                </a:lnTo>
                <a:lnTo>
                  <a:pt x="83820" y="167640"/>
                </a:lnTo>
                <a:lnTo>
                  <a:pt x="83820" y="167640"/>
                </a:lnTo>
                <a:lnTo>
                  <a:pt x="83820" y="160020"/>
                </a:lnTo>
                <a:lnTo>
                  <a:pt x="76200" y="160020"/>
                </a:lnTo>
                <a:lnTo>
                  <a:pt x="76200" y="152400"/>
                </a:lnTo>
                <a:lnTo>
                  <a:pt x="68580" y="144780"/>
                </a:lnTo>
                <a:lnTo>
                  <a:pt x="68580" y="137160"/>
                </a:lnTo>
                <a:lnTo>
                  <a:pt x="60960" y="121920"/>
                </a:lnTo>
                <a:lnTo>
                  <a:pt x="45720" y="114300"/>
                </a:lnTo>
                <a:lnTo>
                  <a:pt x="38100" y="99060"/>
                </a:lnTo>
                <a:lnTo>
                  <a:pt x="30480" y="91440"/>
                </a:lnTo>
                <a:lnTo>
                  <a:pt x="22860" y="76200"/>
                </a:lnTo>
                <a:lnTo>
                  <a:pt x="15240" y="68580"/>
                </a:lnTo>
                <a:lnTo>
                  <a:pt x="7620" y="53340"/>
                </a:lnTo>
                <a:lnTo>
                  <a:pt x="7620" y="38100"/>
                </a:lnTo>
                <a:lnTo>
                  <a:pt x="0" y="30480"/>
                </a:lnTo>
                <a:lnTo>
                  <a:pt x="0" y="22860"/>
                </a:lnTo>
                <a:lnTo>
                  <a:pt x="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7620"/>
                </a:lnTo>
                <a:lnTo>
                  <a:pt x="76200" y="15240"/>
                </a:lnTo>
                <a:lnTo>
                  <a:pt x="91440" y="15240"/>
                </a:lnTo>
                <a:lnTo>
                  <a:pt x="99060" y="22860"/>
                </a:lnTo>
                <a:lnTo>
                  <a:pt x="106680" y="30480"/>
                </a:lnTo>
                <a:lnTo>
                  <a:pt x="114300" y="38100"/>
                </a:lnTo>
                <a:lnTo>
                  <a:pt x="114300" y="53340"/>
                </a:lnTo>
                <a:lnTo>
                  <a:pt x="114300" y="60960"/>
                </a:lnTo>
                <a:lnTo>
                  <a:pt x="114300" y="68580"/>
                </a:lnTo>
                <a:lnTo>
                  <a:pt x="114300" y="83820"/>
                </a:lnTo>
                <a:lnTo>
                  <a:pt x="106680" y="91440"/>
                </a:lnTo>
                <a:lnTo>
                  <a:pt x="99060" y="106680"/>
                </a:lnTo>
                <a:lnTo>
                  <a:pt x="99060" y="1066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3" name="Freeform 6202"/>
          <p:cNvSpPr/>
          <p:nvPr/>
        </p:nvSpPr>
        <p:spPr>
          <a:xfrm>
            <a:off x="5052060" y="3406140"/>
            <a:ext cx="274321" cy="7621"/>
          </a:xfrm>
          <a:custGeom>
            <a:avLst/>
            <a:gdLst/>
            <a:ahLst/>
            <a:cxnLst/>
            <a:rect l="0" t="0" r="0" b="0"/>
            <a:pathLst>
              <a:path w="274321" h="7621">
                <a:moveTo>
                  <a:pt x="0" y="762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21920" y="0"/>
                </a:lnTo>
                <a:lnTo>
                  <a:pt x="144780" y="7620"/>
                </a:lnTo>
                <a:lnTo>
                  <a:pt x="167640" y="7620"/>
                </a:lnTo>
                <a:lnTo>
                  <a:pt x="182880" y="7620"/>
                </a:lnTo>
                <a:lnTo>
                  <a:pt x="205740" y="7620"/>
                </a:lnTo>
                <a:lnTo>
                  <a:pt x="228600" y="7620"/>
                </a:lnTo>
                <a:lnTo>
                  <a:pt x="243840" y="7620"/>
                </a:lnTo>
                <a:lnTo>
                  <a:pt x="274320" y="7620"/>
                </a:lnTo>
                <a:lnTo>
                  <a:pt x="27432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4" name="Freeform 6203"/>
          <p:cNvSpPr/>
          <p:nvPr/>
        </p:nvSpPr>
        <p:spPr>
          <a:xfrm>
            <a:off x="5356860" y="3345180"/>
            <a:ext cx="160021" cy="76201"/>
          </a:xfrm>
          <a:custGeom>
            <a:avLst/>
            <a:gdLst/>
            <a:ahLst/>
            <a:cxnLst/>
            <a:rect l="0" t="0" r="0" b="0"/>
            <a:pathLst>
              <a:path w="160021" h="76201">
                <a:moveTo>
                  <a:pt x="7620" y="15240"/>
                </a:move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15240"/>
                </a:lnTo>
                <a:lnTo>
                  <a:pt x="121920" y="15240"/>
                </a:lnTo>
                <a:lnTo>
                  <a:pt x="137160" y="22860"/>
                </a:lnTo>
                <a:lnTo>
                  <a:pt x="144780" y="22860"/>
                </a:lnTo>
                <a:lnTo>
                  <a:pt x="152400" y="30480"/>
                </a:lnTo>
                <a:lnTo>
                  <a:pt x="160020" y="30480"/>
                </a:lnTo>
                <a:lnTo>
                  <a:pt x="160020" y="38100"/>
                </a:lnTo>
                <a:lnTo>
                  <a:pt x="160020" y="38100"/>
                </a:lnTo>
                <a:lnTo>
                  <a:pt x="160020" y="45720"/>
                </a:lnTo>
                <a:lnTo>
                  <a:pt x="160020" y="45720"/>
                </a:lnTo>
                <a:lnTo>
                  <a:pt x="152400" y="53340"/>
                </a:lnTo>
                <a:lnTo>
                  <a:pt x="137160" y="53340"/>
                </a:lnTo>
                <a:lnTo>
                  <a:pt x="129540" y="53340"/>
                </a:lnTo>
                <a:lnTo>
                  <a:pt x="121920" y="60960"/>
                </a:lnTo>
                <a:lnTo>
                  <a:pt x="106680" y="60960"/>
                </a:lnTo>
                <a:lnTo>
                  <a:pt x="99060" y="68580"/>
                </a:lnTo>
                <a:lnTo>
                  <a:pt x="83820" y="68580"/>
                </a:lnTo>
                <a:lnTo>
                  <a:pt x="76200" y="68580"/>
                </a:lnTo>
                <a:lnTo>
                  <a:pt x="68580" y="68580"/>
                </a:lnTo>
                <a:lnTo>
                  <a:pt x="60960" y="76200"/>
                </a:lnTo>
                <a:lnTo>
                  <a:pt x="53340" y="76200"/>
                </a:lnTo>
                <a:lnTo>
                  <a:pt x="45720" y="76200"/>
                </a:lnTo>
                <a:lnTo>
                  <a:pt x="38100" y="68580"/>
                </a:lnTo>
                <a:lnTo>
                  <a:pt x="38100" y="68580"/>
                </a:lnTo>
                <a:lnTo>
                  <a:pt x="30480" y="68580"/>
                </a:lnTo>
                <a:lnTo>
                  <a:pt x="30480" y="68580"/>
                </a:lnTo>
                <a:lnTo>
                  <a:pt x="30480" y="60960"/>
                </a:lnTo>
                <a:lnTo>
                  <a:pt x="30480" y="60960"/>
                </a:lnTo>
                <a:lnTo>
                  <a:pt x="22860" y="53340"/>
                </a:lnTo>
                <a:lnTo>
                  <a:pt x="22860" y="53340"/>
                </a:lnTo>
                <a:lnTo>
                  <a:pt x="22860" y="45720"/>
                </a:lnTo>
                <a:lnTo>
                  <a:pt x="15240" y="38100"/>
                </a:lnTo>
                <a:lnTo>
                  <a:pt x="15240" y="30480"/>
                </a:lnTo>
                <a:lnTo>
                  <a:pt x="15240" y="30480"/>
                </a:lnTo>
                <a:lnTo>
                  <a:pt x="7620" y="22860"/>
                </a:lnTo>
                <a:lnTo>
                  <a:pt x="762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5" name="Freeform 6204"/>
          <p:cNvSpPr/>
          <p:nvPr/>
        </p:nvSpPr>
        <p:spPr>
          <a:xfrm>
            <a:off x="6591300" y="2392680"/>
            <a:ext cx="320041" cy="236221"/>
          </a:xfrm>
          <a:custGeom>
            <a:avLst/>
            <a:gdLst/>
            <a:ahLst/>
            <a:cxnLst/>
            <a:rect l="0" t="0" r="0" b="0"/>
            <a:pathLst>
              <a:path w="320041" h="236221">
                <a:moveTo>
                  <a:pt x="60961" y="144780"/>
                </a:moveTo>
                <a:lnTo>
                  <a:pt x="60961" y="160020"/>
                </a:lnTo>
                <a:lnTo>
                  <a:pt x="60961" y="167640"/>
                </a:lnTo>
                <a:lnTo>
                  <a:pt x="60961" y="175260"/>
                </a:lnTo>
                <a:lnTo>
                  <a:pt x="60961" y="175260"/>
                </a:lnTo>
                <a:lnTo>
                  <a:pt x="60961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82880"/>
                </a:lnTo>
                <a:lnTo>
                  <a:pt x="60961" y="182880"/>
                </a:lnTo>
                <a:lnTo>
                  <a:pt x="60961" y="182880"/>
                </a:lnTo>
                <a:lnTo>
                  <a:pt x="60961" y="182880"/>
                </a:lnTo>
                <a:lnTo>
                  <a:pt x="60961" y="190500"/>
                </a:lnTo>
                <a:lnTo>
                  <a:pt x="60961" y="190500"/>
                </a:lnTo>
                <a:lnTo>
                  <a:pt x="60961" y="190500"/>
                </a:lnTo>
                <a:lnTo>
                  <a:pt x="60961" y="190500"/>
                </a:lnTo>
                <a:lnTo>
                  <a:pt x="60961" y="190500"/>
                </a:lnTo>
                <a:lnTo>
                  <a:pt x="68580" y="190500"/>
                </a:lnTo>
                <a:lnTo>
                  <a:pt x="68580" y="198120"/>
                </a:lnTo>
                <a:lnTo>
                  <a:pt x="68580" y="198120"/>
                </a:lnTo>
                <a:lnTo>
                  <a:pt x="76200" y="198120"/>
                </a:lnTo>
                <a:lnTo>
                  <a:pt x="76200" y="205740"/>
                </a:lnTo>
                <a:lnTo>
                  <a:pt x="83820" y="205740"/>
                </a:lnTo>
                <a:lnTo>
                  <a:pt x="99061" y="205740"/>
                </a:lnTo>
                <a:lnTo>
                  <a:pt x="99061" y="205740"/>
                </a:lnTo>
                <a:lnTo>
                  <a:pt x="106680" y="213360"/>
                </a:lnTo>
                <a:lnTo>
                  <a:pt x="114300" y="213360"/>
                </a:lnTo>
                <a:lnTo>
                  <a:pt x="121920" y="213360"/>
                </a:lnTo>
                <a:lnTo>
                  <a:pt x="137161" y="213360"/>
                </a:lnTo>
                <a:lnTo>
                  <a:pt x="144780" y="213360"/>
                </a:lnTo>
                <a:lnTo>
                  <a:pt x="152400" y="213360"/>
                </a:lnTo>
                <a:lnTo>
                  <a:pt x="160020" y="213360"/>
                </a:lnTo>
                <a:lnTo>
                  <a:pt x="167640" y="213360"/>
                </a:lnTo>
                <a:lnTo>
                  <a:pt x="175261" y="220980"/>
                </a:lnTo>
                <a:lnTo>
                  <a:pt x="190500" y="213360"/>
                </a:lnTo>
                <a:lnTo>
                  <a:pt x="198120" y="213360"/>
                </a:lnTo>
                <a:lnTo>
                  <a:pt x="205740" y="213360"/>
                </a:lnTo>
                <a:lnTo>
                  <a:pt x="213361" y="205740"/>
                </a:lnTo>
                <a:lnTo>
                  <a:pt x="220980" y="205740"/>
                </a:lnTo>
                <a:lnTo>
                  <a:pt x="236220" y="198120"/>
                </a:lnTo>
                <a:lnTo>
                  <a:pt x="243840" y="190500"/>
                </a:lnTo>
                <a:lnTo>
                  <a:pt x="251461" y="190500"/>
                </a:lnTo>
                <a:lnTo>
                  <a:pt x="259080" y="182880"/>
                </a:lnTo>
                <a:lnTo>
                  <a:pt x="266700" y="175260"/>
                </a:lnTo>
                <a:lnTo>
                  <a:pt x="274320" y="167640"/>
                </a:lnTo>
                <a:lnTo>
                  <a:pt x="281940" y="160020"/>
                </a:lnTo>
                <a:lnTo>
                  <a:pt x="289561" y="152400"/>
                </a:lnTo>
                <a:lnTo>
                  <a:pt x="297180" y="144780"/>
                </a:lnTo>
                <a:lnTo>
                  <a:pt x="297180" y="137160"/>
                </a:lnTo>
                <a:lnTo>
                  <a:pt x="304800" y="129540"/>
                </a:lnTo>
                <a:lnTo>
                  <a:pt x="304800" y="121920"/>
                </a:lnTo>
                <a:lnTo>
                  <a:pt x="312420" y="114300"/>
                </a:lnTo>
                <a:lnTo>
                  <a:pt x="312420" y="106680"/>
                </a:lnTo>
                <a:lnTo>
                  <a:pt x="312420" y="99060"/>
                </a:lnTo>
                <a:lnTo>
                  <a:pt x="320040" y="91440"/>
                </a:lnTo>
                <a:lnTo>
                  <a:pt x="320040" y="83820"/>
                </a:lnTo>
                <a:lnTo>
                  <a:pt x="320040" y="76200"/>
                </a:lnTo>
                <a:lnTo>
                  <a:pt x="312420" y="68580"/>
                </a:lnTo>
                <a:lnTo>
                  <a:pt x="312420" y="60960"/>
                </a:lnTo>
                <a:lnTo>
                  <a:pt x="312420" y="53340"/>
                </a:lnTo>
                <a:lnTo>
                  <a:pt x="304800" y="45720"/>
                </a:lnTo>
                <a:lnTo>
                  <a:pt x="304800" y="38100"/>
                </a:lnTo>
                <a:lnTo>
                  <a:pt x="297180" y="30480"/>
                </a:lnTo>
                <a:lnTo>
                  <a:pt x="297180" y="22860"/>
                </a:lnTo>
                <a:lnTo>
                  <a:pt x="289561" y="22860"/>
                </a:lnTo>
                <a:lnTo>
                  <a:pt x="281940" y="15240"/>
                </a:lnTo>
                <a:lnTo>
                  <a:pt x="274320" y="15240"/>
                </a:lnTo>
                <a:lnTo>
                  <a:pt x="266700" y="7620"/>
                </a:lnTo>
                <a:lnTo>
                  <a:pt x="259080" y="7620"/>
                </a:lnTo>
                <a:lnTo>
                  <a:pt x="251461" y="0"/>
                </a:lnTo>
                <a:lnTo>
                  <a:pt x="236220" y="0"/>
                </a:lnTo>
                <a:lnTo>
                  <a:pt x="228600" y="0"/>
                </a:lnTo>
                <a:lnTo>
                  <a:pt x="213361" y="0"/>
                </a:lnTo>
                <a:lnTo>
                  <a:pt x="205740" y="0"/>
                </a:lnTo>
                <a:lnTo>
                  <a:pt x="190500" y="0"/>
                </a:lnTo>
                <a:lnTo>
                  <a:pt x="175261" y="0"/>
                </a:lnTo>
                <a:lnTo>
                  <a:pt x="167640" y="0"/>
                </a:lnTo>
                <a:lnTo>
                  <a:pt x="152400" y="7620"/>
                </a:lnTo>
                <a:lnTo>
                  <a:pt x="137161" y="7620"/>
                </a:lnTo>
                <a:lnTo>
                  <a:pt x="121920" y="7620"/>
                </a:lnTo>
                <a:lnTo>
                  <a:pt x="106680" y="15240"/>
                </a:lnTo>
                <a:lnTo>
                  <a:pt x="99061" y="15240"/>
                </a:lnTo>
                <a:lnTo>
                  <a:pt x="83820" y="22860"/>
                </a:lnTo>
                <a:lnTo>
                  <a:pt x="76200" y="22860"/>
                </a:lnTo>
                <a:lnTo>
                  <a:pt x="60961" y="30480"/>
                </a:lnTo>
                <a:lnTo>
                  <a:pt x="53340" y="38100"/>
                </a:lnTo>
                <a:lnTo>
                  <a:pt x="45720" y="45720"/>
                </a:lnTo>
                <a:lnTo>
                  <a:pt x="30480" y="53340"/>
                </a:lnTo>
                <a:lnTo>
                  <a:pt x="22861" y="60960"/>
                </a:lnTo>
                <a:lnTo>
                  <a:pt x="1524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91440"/>
                </a:lnTo>
                <a:lnTo>
                  <a:pt x="0" y="106680"/>
                </a:lnTo>
                <a:lnTo>
                  <a:pt x="0" y="114300"/>
                </a:lnTo>
                <a:lnTo>
                  <a:pt x="7620" y="121920"/>
                </a:lnTo>
                <a:lnTo>
                  <a:pt x="7620" y="129540"/>
                </a:lnTo>
                <a:lnTo>
                  <a:pt x="15240" y="144780"/>
                </a:lnTo>
                <a:lnTo>
                  <a:pt x="22861" y="152400"/>
                </a:lnTo>
                <a:lnTo>
                  <a:pt x="30480" y="160020"/>
                </a:lnTo>
                <a:lnTo>
                  <a:pt x="38100" y="167640"/>
                </a:lnTo>
                <a:lnTo>
                  <a:pt x="45720" y="175260"/>
                </a:lnTo>
                <a:lnTo>
                  <a:pt x="60961" y="182880"/>
                </a:lnTo>
                <a:lnTo>
                  <a:pt x="76200" y="190500"/>
                </a:lnTo>
                <a:lnTo>
                  <a:pt x="91440" y="198120"/>
                </a:lnTo>
                <a:lnTo>
                  <a:pt x="106680" y="205740"/>
                </a:lnTo>
                <a:lnTo>
                  <a:pt x="121920" y="213360"/>
                </a:lnTo>
                <a:lnTo>
                  <a:pt x="137161" y="213360"/>
                </a:lnTo>
                <a:lnTo>
                  <a:pt x="152400" y="220980"/>
                </a:lnTo>
                <a:lnTo>
                  <a:pt x="167640" y="220980"/>
                </a:lnTo>
                <a:lnTo>
                  <a:pt x="190500" y="228600"/>
                </a:lnTo>
                <a:lnTo>
                  <a:pt x="205740" y="228600"/>
                </a:lnTo>
                <a:lnTo>
                  <a:pt x="228600" y="236220"/>
                </a:lnTo>
                <a:lnTo>
                  <a:pt x="228600" y="2362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6" name="Freeform 6205"/>
          <p:cNvSpPr/>
          <p:nvPr/>
        </p:nvSpPr>
        <p:spPr>
          <a:xfrm>
            <a:off x="5867400" y="4282440"/>
            <a:ext cx="243841" cy="243841"/>
          </a:xfrm>
          <a:custGeom>
            <a:avLst/>
            <a:gdLst/>
            <a:ahLst/>
            <a:cxnLst/>
            <a:rect l="0" t="0" r="0" b="0"/>
            <a:pathLst>
              <a:path w="243841" h="243841">
                <a:moveTo>
                  <a:pt x="137160" y="76200"/>
                </a:moveTo>
                <a:lnTo>
                  <a:pt x="137160" y="76200"/>
                </a:lnTo>
                <a:lnTo>
                  <a:pt x="137160" y="76200"/>
                </a:lnTo>
                <a:lnTo>
                  <a:pt x="137160" y="83820"/>
                </a:lnTo>
                <a:lnTo>
                  <a:pt x="137160" y="83820"/>
                </a:lnTo>
                <a:lnTo>
                  <a:pt x="137160" y="83820"/>
                </a:lnTo>
                <a:lnTo>
                  <a:pt x="137160" y="91440"/>
                </a:lnTo>
                <a:lnTo>
                  <a:pt x="137160" y="91440"/>
                </a:lnTo>
                <a:lnTo>
                  <a:pt x="137160" y="99060"/>
                </a:lnTo>
                <a:lnTo>
                  <a:pt x="144780" y="99060"/>
                </a:lnTo>
                <a:lnTo>
                  <a:pt x="144780" y="99060"/>
                </a:lnTo>
                <a:lnTo>
                  <a:pt x="144780" y="106680"/>
                </a:lnTo>
                <a:lnTo>
                  <a:pt x="144780" y="106680"/>
                </a:lnTo>
                <a:lnTo>
                  <a:pt x="144780" y="106680"/>
                </a:lnTo>
                <a:lnTo>
                  <a:pt x="144780" y="106680"/>
                </a:lnTo>
                <a:lnTo>
                  <a:pt x="144780" y="106680"/>
                </a:lnTo>
                <a:lnTo>
                  <a:pt x="144780" y="106680"/>
                </a:lnTo>
                <a:lnTo>
                  <a:pt x="144780" y="106680"/>
                </a:lnTo>
                <a:lnTo>
                  <a:pt x="144780" y="106680"/>
                </a:lnTo>
                <a:lnTo>
                  <a:pt x="144780" y="99060"/>
                </a:lnTo>
                <a:lnTo>
                  <a:pt x="144780" y="99060"/>
                </a:lnTo>
                <a:lnTo>
                  <a:pt x="144780" y="91440"/>
                </a:lnTo>
                <a:lnTo>
                  <a:pt x="144780" y="83820"/>
                </a:lnTo>
                <a:lnTo>
                  <a:pt x="144780" y="83820"/>
                </a:lnTo>
                <a:lnTo>
                  <a:pt x="144780" y="76200"/>
                </a:lnTo>
                <a:lnTo>
                  <a:pt x="144780" y="68580"/>
                </a:lnTo>
                <a:lnTo>
                  <a:pt x="144780" y="60960"/>
                </a:lnTo>
                <a:lnTo>
                  <a:pt x="144780" y="53340"/>
                </a:lnTo>
                <a:lnTo>
                  <a:pt x="144780" y="45720"/>
                </a:lnTo>
                <a:lnTo>
                  <a:pt x="137160" y="38100"/>
                </a:lnTo>
                <a:lnTo>
                  <a:pt x="137160" y="30480"/>
                </a:lnTo>
                <a:lnTo>
                  <a:pt x="137160" y="22860"/>
                </a:lnTo>
                <a:lnTo>
                  <a:pt x="129540" y="22860"/>
                </a:lnTo>
                <a:lnTo>
                  <a:pt x="121920" y="15240"/>
                </a:lnTo>
                <a:lnTo>
                  <a:pt x="114300" y="7620"/>
                </a:lnTo>
                <a:lnTo>
                  <a:pt x="114300" y="7620"/>
                </a:lnTo>
                <a:lnTo>
                  <a:pt x="106680" y="7620"/>
                </a:lnTo>
                <a:lnTo>
                  <a:pt x="99060" y="0"/>
                </a:lnTo>
                <a:lnTo>
                  <a:pt x="91440" y="7620"/>
                </a:lnTo>
                <a:lnTo>
                  <a:pt x="91440" y="7620"/>
                </a:lnTo>
                <a:lnTo>
                  <a:pt x="83820" y="7620"/>
                </a:lnTo>
                <a:lnTo>
                  <a:pt x="68580" y="15240"/>
                </a:lnTo>
                <a:lnTo>
                  <a:pt x="60960" y="15240"/>
                </a:lnTo>
                <a:lnTo>
                  <a:pt x="53340" y="22860"/>
                </a:lnTo>
                <a:lnTo>
                  <a:pt x="45720" y="3048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68580"/>
                </a:lnTo>
                <a:lnTo>
                  <a:pt x="15240" y="76200"/>
                </a:lnTo>
                <a:lnTo>
                  <a:pt x="7620" y="91440"/>
                </a:lnTo>
                <a:lnTo>
                  <a:pt x="7620" y="106680"/>
                </a:lnTo>
                <a:lnTo>
                  <a:pt x="0" y="121920"/>
                </a:lnTo>
                <a:lnTo>
                  <a:pt x="7620" y="137160"/>
                </a:lnTo>
                <a:lnTo>
                  <a:pt x="7620" y="152400"/>
                </a:lnTo>
                <a:lnTo>
                  <a:pt x="7620" y="167640"/>
                </a:lnTo>
                <a:lnTo>
                  <a:pt x="15240" y="182880"/>
                </a:lnTo>
                <a:lnTo>
                  <a:pt x="30480" y="190500"/>
                </a:lnTo>
                <a:lnTo>
                  <a:pt x="38100" y="205740"/>
                </a:lnTo>
                <a:lnTo>
                  <a:pt x="45720" y="213360"/>
                </a:lnTo>
                <a:lnTo>
                  <a:pt x="60960" y="228600"/>
                </a:lnTo>
                <a:lnTo>
                  <a:pt x="83820" y="236220"/>
                </a:lnTo>
                <a:lnTo>
                  <a:pt x="99060" y="236220"/>
                </a:lnTo>
                <a:lnTo>
                  <a:pt x="114300" y="243840"/>
                </a:lnTo>
                <a:lnTo>
                  <a:pt x="129540" y="243840"/>
                </a:lnTo>
                <a:lnTo>
                  <a:pt x="152400" y="243840"/>
                </a:lnTo>
                <a:lnTo>
                  <a:pt x="167640" y="243840"/>
                </a:lnTo>
                <a:lnTo>
                  <a:pt x="182880" y="236220"/>
                </a:lnTo>
                <a:lnTo>
                  <a:pt x="198120" y="236220"/>
                </a:lnTo>
                <a:lnTo>
                  <a:pt x="213360" y="228600"/>
                </a:lnTo>
                <a:lnTo>
                  <a:pt x="228600" y="220980"/>
                </a:lnTo>
                <a:lnTo>
                  <a:pt x="243840" y="205740"/>
                </a:lnTo>
                <a:lnTo>
                  <a:pt x="243840" y="2057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7" name="Freeform 6206"/>
          <p:cNvSpPr/>
          <p:nvPr/>
        </p:nvSpPr>
        <p:spPr>
          <a:xfrm>
            <a:off x="6096000" y="4328160"/>
            <a:ext cx="152401" cy="175261"/>
          </a:xfrm>
          <a:custGeom>
            <a:avLst/>
            <a:gdLst/>
            <a:ahLst/>
            <a:cxnLst/>
            <a:rect l="0" t="0" r="0" b="0"/>
            <a:pathLst>
              <a:path w="152401" h="175261">
                <a:moveTo>
                  <a:pt x="99060" y="45720"/>
                </a:moveTo>
                <a:lnTo>
                  <a:pt x="99060" y="45720"/>
                </a:lnTo>
                <a:lnTo>
                  <a:pt x="99060" y="38100"/>
                </a:lnTo>
                <a:lnTo>
                  <a:pt x="99060" y="38100"/>
                </a:lnTo>
                <a:lnTo>
                  <a:pt x="99060" y="38100"/>
                </a:lnTo>
                <a:lnTo>
                  <a:pt x="99060" y="30480"/>
                </a:lnTo>
                <a:lnTo>
                  <a:pt x="91440" y="30480"/>
                </a:lnTo>
                <a:lnTo>
                  <a:pt x="83820" y="30480"/>
                </a:lnTo>
                <a:lnTo>
                  <a:pt x="83820" y="30480"/>
                </a:lnTo>
                <a:lnTo>
                  <a:pt x="76200" y="22860"/>
                </a:lnTo>
                <a:lnTo>
                  <a:pt x="68580" y="22860"/>
                </a:lnTo>
                <a:lnTo>
                  <a:pt x="60960" y="30480"/>
                </a:lnTo>
                <a:lnTo>
                  <a:pt x="53340" y="30480"/>
                </a:lnTo>
                <a:lnTo>
                  <a:pt x="45720" y="3048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60960"/>
                </a:lnTo>
                <a:lnTo>
                  <a:pt x="7620" y="68580"/>
                </a:lnTo>
                <a:lnTo>
                  <a:pt x="0" y="83820"/>
                </a:lnTo>
                <a:lnTo>
                  <a:pt x="0" y="91440"/>
                </a:lnTo>
                <a:lnTo>
                  <a:pt x="0" y="106680"/>
                </a:lnTo>
                <a:lnTo>
                  <a:pt x="0" y="121920"/>
                </a:lnTo>
                <a:lnTo>
                  <a:pt x="0" y="129540"/>
                </a:lnTo>
                <a:lnTo>
                  <a:pt x="7620" y="144780"/>
                </a:lnTo>
                <a:lnTo>
                  <a:pt x="15240" y="152400"/>
                </a:lnTo>
                <a:lnTo>
                  <a:pt x="30480" y="160020"/>
                </a:lnTo>
                <a:lnTo>
                  <a:pt x="45720" y="167640"/>
                </a:lnTo>
                <a:lnTo>
                  <a:pt x="60960" y="175260"/>
                </a:lnTo>
                <a:lnTo>
                  <a:pt x="68580" y="175260"/>
                </a:lnTo>
                <a:lnTo>
                  <a:pt x="83820" y="175260"/>
                </a:lnTo>
                <a:lnTo>
                  <a:pt x="99060" y="175260"/>
                </a:lnTo>
                <a:lnTo>
                  <a:pt x="114300" y="175260"/>
                </a:lnTo>
                <a:lnTo>
                  <a:pt x="129540" y="167640"/>
                </a:lnTo>
                <a:lnTo>
                  <a:pt x="137160" y="160020"/>
                </a:lnTo>
                <a:lnTo>
                  <a:pt x="144780" y="144780"/>
                </a:lnTo>
                <a:lnTo>
                  <a:pt x="152400" y="137160"/>
                </a:lnTo>
                <a:lnTo>
                  <a:pt x="152400" y="121920"/>
                </a:lnTo>
                <a:lnTo>
                  <a:pt x="144780" y="106680"/>
                </a:lnTo>
                <a:lnTo>
                  <a:pt x="144780" y="91440"/>
                </a:lnTo>
                <a:lnTo>
                  <a:pt x="137160" y="76200"/>
                </a:lnTo>
                <a:lnTo>
                  <a:pt x="129540" y="60960"/>
                </a:lnTo>
                <a:lnTo>
                  <a:pt x="121920" y="45720"/>
                </a:lnTo>
                <a:lnTo>
                  <a:pt x="106680" y="38100"/>
                </a:lnTo>
                <a:lnTo>
                  <a:pt x="99060" y="22860"/>
                </a:lnTo>
                <a:lnTo>
                  <a:pt x="83820" y="15240"/>
                </a:lnTo>
                <a:lnTo>
                  <a:pt x="76200" y="7620"/>
                </a:lnTo>
                <a:lnTo>
                  <a:pt x="60960" y="0"/>
                </a:lnTo>
                <a:lnTo>
                  <a:pt x="53340" y="0"/>
                </a:lnTo>
                <a:lnTo>
                  <a:pt x="5334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8" name="Freeform 6207"/>
          <p:cNvSpPr/>
          <p:nvPr/>
        </p:nvSpPr>
        <p:spPr>
          <a:xfrm>
            <a:off x="6256020" y="4312920"/>
            <a:ext cx="274321" cy="213361"/>
          </a:xfrm>
          <a:custGeom>
            <a:avLst/>
            <a:gdLst/>
            <a:ahLst/>
            <a:cxnLst/>
            <a:rect l="0" t="0" r="0" b="0"/>
            <a:pathLst>
              <a:path w="274321" h="213361">
                <a:moveTo>
                  <a:pt x="83820" y="30480"/>
                </a:moveTo>
                <a:lnTo>
                  <a:pt x="83820" y="22860"/>
                </a:lnTo>
                <a:lnTo>
                  <a:pt x="83820" y="15240"/>
                </a:lnTo>
                <a:lnTo>
                  <a:pt x="76200" y="7620"/>
                </a:lnTo>
                <a:lnTo>
                  <a:pt x="76200" y="7620"/>
                </a:lnTo>
                <a:lnTo>
                  <a:pt x="68580" y="0"/>
                </a:lnTo>
                <a:lnTo>
                  <a:pt x="68580" y="0"/>
                </a:lnTo>
                <a:lnTo>
                  <a:pt x="60960" y="0"/>
                </a:lnTo>
                <a:lnTo>
                  <a:pt x="53340" y="0"/>
                </a:lnTo>
                <a:lnTo>
                  <a:pt x="45720" y="0"/>
                </a:lnTo>
                <a:lnTo>
                  <a:pt x="38100" y="0"/>
                </a:lnTo>
                <a:lnTo>
                  <a:pt x="30480" y="7620"/>
                </a:lnTo>
                <a:lnTo>
                  <a:pt x="22860" y="15240"/>
                </a:lnTo>
                <a:lnTo>
                  <a:pt x="15240" y="15240"/>
                </a:lnTo>
                <a:lnTo>
                  <a:pt x="15240" y="22860"/>
                </a:lnTo>
                <a:lnTo>
                  <a:pt x="762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7620" y="53340"/>
                </a:lnTo>
                <a:lnTo>
                  <a:pt x="15240" y="60960"/>
                </a:lnTo>
                <a:lnTo>
                  <a:pt x="22860" y="68580"/>
                </a:lnTo>
                <a:lnTo>
                  <a:pt x="38100" y="68580"/>
                </a:lnTo>
                <a:lnTo>
                  <a:pt x="45720" y="68580"/>
                </a:lnTo>
                <a:lnTo>
                  <a:pt x="60960" y="76200"/>
                </a:lnTo>
                <a:lnTo>
                  <a:pt x="83820" y="76200"/>
                </a:lnTo>
                <a:lnTo>
                  <a:pt x="99060" y="76200"/>
                </a:lnTo>
                <a:lnTo>
                  <a:pt x="121920" y="83820"/>
                </a:lnTo>
                <a:lnTo>
                  <a:pt x="144780" y="83820"/>
                </a:lnTo>
                <a:lnTo>
                  <a:pt x="160020" y="91440"/>
                </a:lnTo>
                <a:lnTo>
                  <a:pt x="182880" y="91440"/>
                </a:lnTo>
                <a:lnTo>
                  <a:pt x="205740" y="99060"/>
                </a:lnTo>
                <a:lnTo>
                  <a:pt x="220980" y="99060"/>
                </a:lnTo>
                <a:lnTo>
                  <a:pt x="236220" y="106680"/>
                </a:lnTo>
                <a:lnTo>
                  <a:pt x="251460" y="114300"/>
                </a:lnTo>
                <a:lnTo>
                  <a:pt x="259080" y="121920"/>
                </a:lnTo>
                <a:lnTo>
                  <a:pt x="266700" y="129540"/>
                </a:lnTo>
                <a:lnTo>
                  <a:pt x="266700" y="137160"/>
                </a:lnTo>
                <a:lnTo>
                  <a:pt x="274320" y="144780"/>
                </a:lnTo>
                <a:lnTo>
                  <a:pt x="266700" y="152400"/>
                </a:lnTo>
                <a:lnTo>
                  <a:pt x="266700" y="160020"/>
                </a:lnTo>
                <a:lnTo>
                  <a:pt x="259080" y="167640"/>
                </a:lnTo>
                <a:lnTo>
                  <a:pt x="251460" y="175260"/>
                </a:lnTo>
                <a:lnTo>
                  <a:pt x="236220" y="182880"/>
                </a:lnTo>
                <a:lnTo>
                  <a:pt x="220980" y="190500"/>
                </a:lnTo>
                <a:lnTo>
                  <a:pt x="205740" y="198120"/>
                </a:lnTo>
                <a:lnTo>
                  <a:pt x="190500" y="205740"/>
                </a:lnTo>
                <a:lnTo>
                  <a:pt x="175260" y="205740"/>
                </a:lnTo>
                <a:lnTo>
                  <a:pt x="152400" y="213360"/>
                </a:lnTo>
                <a:lnTo>
                  <a:pt x="137160" y="213360"/>
                </a:lnTo>
                <a:lnTo>
                  <a:pt x="121920" y="213360"/>
                </a:lnTo>
                <a:lnTo>
                  <a:pt x="106680" y="213360"/>
                </a:lnTo>
                <a:lnTo>
                  <a:pt x="91440" y="213360"/>
                </a:lnTo>
                <a:lnTo>
                  <a:pt x="68580" y="205740"/>
                </a:lnTo>
                <a:lnTo>
                  <a:pt x="60960" y="205740"/>
                </a:lnTo>
                <a:lnTo>
                  <a:pt x="38100" y="198120"/>
                </a:lnTo>
                <a:lnTo>
                  <a:pt x="3810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9" name="Freeform 6208"/>
          <p:cNvSpPr/>
          <p:nvPr/>
        </p:nvSpPr>
        <p:spPr>
          <a:xfrm>
            <a:off x="6621780" y="4274820"/>
            <a:ext cx="213361" cy="281941"/>
          </a:xfrm>
          <a:custGeom>
            <a:avLst/>
            <a:gdLst/>
            <a:ahLst/>
            <a:cxnLst/>
            <a:rect l="0" t="0" r="0" b="0"/>
            <a:pathLst>
              <a:path w="213361" h="281941">
                <a:moveTo>
                  <a:pt x="83820" y="0"/>
                </a:moveTo>
                <a:lnTo>
                  <a:pt x="8382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68581" y="7620"/>
                </a:lnTo>
                <a:lnTo>
                  <a:pt x="68581" y="7620"/>
                </a:lnTo>
                <a:lnTo>
                  <a:pt x="60960" y="22860"/>
                </a:lnTo>
                <a:lnTo>
                  <a:pt x="53340" y="30480"/>
                </a:lnTo>
                <a:lnTo>
                  <a:pt x="45720" y="38100"/>
                </a:lnTo>
                <a:lnTo>
                  <a:pt x="38100" y="53340"/>
                </a:lnTo>
                <a:lnTo>
                  <a:pt x="30481" y="68580"/>
                </a:lnTo>
                <a:lnTo>
                  <a:pt x="22860" y="76200"/>
                </a:lnTo>
                <a:lnTo>
                  <a:pt x="15240" y="91440"/>
                </a:lnTo>
                <a:lnTo>
                  <a:pt x="7620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7620" y="160020"/>
                </a:lnTo>
                <a:lnTo>
                  <a:pt x="7620" y="175260"/>
                </a:lnTo>
                <a:lnTo>
                  <a:pt x="15240" y="198120"/>
                </a:lnTo>
                <a:lnTo>
                  <a:pt x="22860" y="213360"/>
                </a:lnTo>
                <a:lnTo>
                  <a:pt x="38100" y="220980"/>
                </a:lnTo>
                <a:lnTo>
                  <a:pt x="53340" y="236220"/>
                </a:lnTo>
                <a:lnTo>
                  <a:pt x="76200" y="251460"/>
                </a:lnTo>
                <a:lnTo>
                  <a:pt x="99060" y="259080"/>
                </a:lnTo>
                <a:lnTo>
                  <a:pt x="121920" y="266700"/>
                </a:lnTo>
                <a:lnTo>
                  <a:pt x="144781" y="266700"/>
                </a:lnTo>
                <a:lnTo>
                  <a:pt x="175260" y="274320"/>
                </a:lnTo>
                <a:lnTo>
                  <a:pt x="213360" y="281940"/>
                </a:lnTo>
                <a:lnTo>
                  <a:pt x="213360" y="2819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0" name="Freeform 6209"/>
          <p:cNvSpPr/>
          <p:nvPr/>
        </p:nvSpPr>
        <p:spPr>
          <a:xfrm>
            <a:off x="6766561" y="4297680"/>
            <a:ext cx="129540" cy="182881"/>
          </a:xfrm>
          <a:custGeom>
            <a:avLst/>
            <a:gdLst/>
            <a:ahLst/>
            <a:cxnLst/>
            <a:rect l="0" t="0" r="0" b="0"/>
            <a:pathLst>
              <a:path w="129540" h="182881">
                <a:moveTo>
                  <a:pt x="7619" y="38100"/>
                </a:moveTo>
                <a:lnTo>
                  <a:pt x="0" y="30480"/>
                </a:lnTo>
                <a:lnTo>
                  <a:pt x="0" y="3048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7619" y="0"/>
                </a:lnTo>
                <a:lnTo>
                  <a:pt x="15239" y="0"/>
                </a:lnTo>
                <a:lnTo>
                  <a:pt x="22859" y="0"/>
                </a:lnTo>
                <a:lnTo>
                  <a:pt x="30479" y="0"/>
                </a:lnTo>
                <a:lnTo>
                  <a:pt x="38100" y="0"/>
                </a:lnTo>
                <a:lnTo>
                  <a:pt x="45719" y="0"/>
                </a:lnTo>
                <a:lnTo>
                  <a:pt x="60959" y="0"/>
                </a:lnTo>
                <a:lnTo>
                  <a:pt x="68579" y="7620"/>
                </a:lnTo>
                <a:lnTo>
                  <a:pt x="83819" y="7620"/>
                </a:lnTo>
                <a:lnTo>
                  <a:pt x="91439" y="15240"/>
                </a:lnTo>
                <a:lnTo>
                  <a:pt x="99059" y="15240"/>
                </a:lnTo>
                <a:lnTo>
                  <a:pt x="99059" y="22860"/>
                </a:lnTo>
                <a:lnTo>
                  <a:pt x="106679" y="30480"/>
                </a:lnTo>
                <a:lnTo>
                  <a:pt x="114300" y="38100"/>
                </a:lnTo>
                <a:lnTo>
                  <a:pt x="114300" y="45720"/>
                </a:lnTo>
                <a:lnTo>
                  <a:pt x="106679" y="53340"/>
                </a:lnTo>
                <a:lnTo>
                  <a:pt x="106679" y="60960"/>
                </a:lnTo>
                <a:lnTo>
                  <a:pt x="99059" y="68580"/>
                </a:lnTo>
                <a:lnTo>
                  <a:pt x="91439" y="76200"/>
                </a:lnTo>
                <a:lnTo>
                  <a:pt x="83819" y="91440"/>
                </a:lnTo>
                <a:lnTo>
                  <a:pt x="68579" y="99060"/>
                </a:lnTo>
                <a:lnTo>
                  <a:pt x="60959" y="106680"/>
                </a:lnTo>
                <a:lnTo>
                  <a:pt x="45719" y="114300"/>
                </a:lnTo>
                <a:lnTo>
                  <a:pt x="38100" y="129540"/>
                </a:lnTo>
                <a:lnTo>
                  <a:pt x="22859" y="137160"/>
                </a:lnTo>
                <a:lnTo>
                  <a:pt x="15239" y="144780"/>
                </a:lnTo>
                <a:lnTo>
                  <a:pt x="7619" y="152400"/>
                </a:lnTo>
                <a:lnTo>
                  <a:pt x="7619" y="160020"/>
                </a:lnTo>
                <a:lnTo>
                  <a:pt x="0" y="167640"/>
                </a:lnTo>
                <a:lnTo>
                  <a:pt x="7619" y="175260"/>
                </a:lnTo>
                <a:lnTo>
                  <a:pt x="7619" y="175260"/>
                </a:lnTo>
                <a:lnTo>
                  <a:pt x="15239" y="182880"/>
                </a:lnTo>
                <a:lnTo>
                  <a:pt x="22859" y="182880"/>
                </a:lnTo>
                <a:lnTo>
                  <a:pt x="38100" y="182880"/>
                </a:lnTo>
                <a:lnTo>
                  <a:pt x="45719" y="182880"/>
                </a:lnTo>
                <a:lnTo>
                  <a:pt x="68579" y="182880"/>
                </a:lnTo>
                <a:lnTo>
                  <a:pt x="83819" y="175260"/>
                </a:lnTo>
                <a:lnTo>
                  <a:pt x="99059" y="175260"/>
                </a:lnTo>
                <a:lnTo>
                  <a:pt x="129539" y="167640"/>
                </a:lnTo>
                <a:lnTo>
                  <a:pt x="129539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1" name="Freeform 6210"/>
          <p:cNvSpPr/>
          <p:nvPr/>
        </p:nvSpPr>
        <p:spPr>
          <a:xfrm>
            <a:off x="6934200" y="4282440"/>
            <a:ext cx="167641" cy="182881"/>
          </a:xfrm>
          <a:custGeom>
            <a:avLst/>
            <a:gdLst/>
            <a:ahLst/>
            <a:cxnLst/>
            <a:rect l="0" t="0" r="0" b="0"/>
            <a:pathLst>
              <a:path w="167641" h="182881">
                <a:moveTo>
                  <a:pt x="15240" y="53340"/>
                </a:moveTo>
                <a:lnTo>
                  <a:pt x="15240" y="45720"/>
                </a:lnTo>
                <a:lnTo>
                  <a:pt x="7620" y="30480"/>
                </a:lnTo>
                <a:lnTo>
                  <a:pt x="7620" y="30480"/>
                </a:lnTo>
                <a:lnTo>
                  <a:pt x="0" y="2286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1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0961" y="0"/>
                </a:lnTo>
                <a:lnTo>
                  <a:pt x="76200" y="0"/>
                </a:lnTo>
                <a:lnTo>
                  <a:pt x="91440" y="0"/>
                </a:lnTo>
                <a:lnTo>
                  <a:pt x="99061" y="7620"/>
                </a:lnTo>
                <a:lnTo>
                  <a:pt x="114300" y="7620"/>
                </a:lnTo>
                <a:lnTo>
                  <a:pt x="121920" y="15240"/>
                </a:lnTo>
                <a:lnTo>
                  <a:pt x="137161" y="15240"/>
                </a:lnTo>
                <a:lnTo>
                  <a:pt x="144780" y="22860"/>
                </a:lnTo>
                <a:lnTo>
                  <a:pt x="144780" y="30480"/>
                </a:lnTo>
                <a:lnTo>
                  <a:pt x="144780" y="30480"/>
                </a:lnTo>
                <a:lnTo>
                  <a:pt x="144780" y="38100"/>
                </a:lnTo>
                <a:lnTo>
                  <a:pt x="144780" y="45720"/>
                </a:lnTo>
                <a:lnTo>
                  <a:pt x="144780" y="53340"/>
                </a:lnTo>
                <a:lnTo>
                  <a:pt x="137161" y="60960"/>
                </a:lnTo>
                <a:lnTo>
                  <a:pt x="121920" y="68580"/>
                </a:lnTo>
                <a:lnTo>
                  <a:pt x="114300" y="76200"/>
                </a:lnTo>
                <a:lnTo>
                  <a:pt x="106680" y="83820"/>
                </a:lnTo>
                <a:lnTo>
                  <a:pt x="91440" y="91440"/>
                </a:lnTo>
                <a:lnTo>
                  <a:pt x="83820" y="106680"/>
                </a:lnTo>
                <a:lnTo>
                  <a:pt x="68580" y="114300"/>
                </a:lnTo>
                <a:lnTo>
                  <a:pt x="60961" y="121920"/>
                </a:lnTo>
                <a:lnTo>
                  <a:pt x="53340" y="129540"/>
                </a:lnTo>
                <a:lnTo>
                  <a:pt x="53340" y="137160"/>
                </a:lnTo>
                <a:lnTo>
                  <a:pt x="45720" y="144780"/>
                </a:lnTo>
                <a:lnTo>
                  <a:pt x="45720" y="152400"/>
                </a:lnTo>
                <a:lnTo>
                  <a:pt x="53340" y="160020"/>
                </a:lnTo>
                <a:lnTo>
                  <a:pt x="53340" y="167640"/>
                </a:lnTo>
                <a:lnTo>
                  <a:pt x="60961" y="175260"/>
                </a:lnTo>
                <a:lnTo>
                  <a:pt x="68580" y="175260"/>
                </a:lnTo>
                <a:lnTo>
                  <a:pt x="83820" y="182880"/>
                </a:lnTo>
                <a:lnTo>
                  <a:pt x="99061" y="182880"/>
                </a:lnTo>
                <a:lnTo>
                  <a:pt x="106680" y="182880"/>
                </a:lnTo>
                <a:lnTo>
                  <a:pt x="121920" y="182880"/>
                </a:lnTo>
                <a:lnTo>
                  <a:pt x="144780" y="175260"/>
                </a:lnTo>
                <a:lnTo>
                  <a:pt x="167640" y="175260"/>
                </a:lnTo>
                <a:lnTo>
                  <a:pt x="167640" y="1752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2" name="Freeform 6211"/>
          <p:cNvSpPr/>
          <p:nvPr/>
        </p:nvSpPr>
        <p:spPr>
          <a:xfrm>
            <a:off x="7170420" y="4404360"/>
            <a:ext cx="30481" cy="7621"/>
          </a:xfrm>
          <a:custGeom>
            <a:avLst/>
            <a:gdLst/>
            <a:ahLst/>
            <a:cxnLst/>
            <a:rect l="0" t="0" r="0" b="0"/>
            <a:pathLst>
              <a:path w="3048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1" y="7620"/>
                </a:lnTo>
                <a:lnTo>
                  <a:pt x="15241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3" name="Freeform 6212"/>
          <p:cNvSpPr/>
          <p:nvPr/>
        </p:nvSpPr>
        <p:spPr>
          <a:xfrm>
            <a:off x="7231380" y="4297680"/>
            <a:ext cx="167641" cy="152401"/>
          </a:xfrm>
          <a:custGeom>
            <a:avLst/>
            <a:gdLst/>
            <a:ahLst/>
            <a:cxnLst/>
            <a:rect l="0" t="0" r="0" b="0"/>
            <a:pathLst>
              <a:path w="167641" h="152401">
                <a:moveTo>
                  <a:pt x="45720" y="15240"/>
                </a:move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0"/>
                </a:lnTo>
                <a:lnTo>
                  <a:pt x="4572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0481" y="15240"/>
                </a:lnTo>
                <a:lnTo>
                  <a:pt x="30481" y="15240"/>
                </a:lnTo>
                <a:lnTo>
                  <a:pt x="22860" y="22860"/>
                </a:lnTo>
                <a:lnTo>
                  <a:pt x="22860" y="22860"/>
                </a:lnTo>
                <a:lnTo>
                  <a:pt x="15240" y="30480"/>
                </a:lnTo>
                <a:lnTo>
                  <a:pt x="15240" y="30480"/>
                </a:lnTo>
                <a:lnTo>
                  <a:pt x="7620" y="38100"/>
                </a:lnTo>
                <a:lnTo>
                  <a:pt x="7620" y="3810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15240" y="53340"/>
                </a:lnTo>
                <a:lnTo>
                  <a:pt x="22860" y="60960"/>
                </a:lnTo>
                <a:lnTo>
                  <a:pt x="38100" y="60960"/>
                </a:lnTo>
                <a:lnTo>
                  <a:pt x="45720" y="60960"/>
                </a:lnTo>
                <a:lnTo>
                  <a:pt x="60960" y="68580"/>
                </a:lnTo>
                <a:lnTo>
                  <a:pt x="76200" y="68580"/>
                </a:lnTo>
                <a:lnTo>
                  <a:pt x="91440" y="76200"/>
                </a:lnTo>
                <a:lnTo>
                  <a:pt x="106681" y="83820"/>
                </a:lnTo>
                <a:lnTo>
                  <a:pt x="114300" y="91440"/>
                </a:lnTo>
                <a:lnTo>
                  <a:pt x="129540" y="99060"/>
                </a:lnTo>
                <a:lnTo>
                  <a:pt x="144781" y="99060"/>
                </a:lnTo>
                <a:lnTo>
                  <a:pt x="152400" y="106680"/>
                </a:lnTo>
                <a:lnTo>
                  <a:pt x="160020" y="114300"/>
                </a:lnTo>
                <a:lnTo>
                  <a:pt x="167640" y="121920"/>
                </a:lnTo>
                <a:lnTo>
                  <a:pt x="167640" y="129540"/>
                </a:lnTo>
                <a:lnTo>
                  <a:pt x="167640" y="137160"/>
                </a:lnTo>
                <a:lnTo>
                  <a:pt x="167640" y="137160"/>
                </a:lnTo>
                <a:lnTo>
                  <a:pt x="160020" y="144780"/>
                </a:lnTo>
                <a:lnTo>
                  <a:pt x="152400" y="152400"/>
                </a:lnTo>
                <a:lnTo>
                  <a:pt x="144781" y="152400"/>
                </a:lnTo>
                <a:lnTo>
                  <a:pt x="137160" y="152400"/>
                </a:lnTo>
                <a:lnTo>
                  <a:pt x="114300" y="152400"/>
                </a:lnTo>
                <a:lnTo>
                  <a:pt x="106681" y="144780"/>
                </a:lnTo>
                <a:lnTo>
                  <a:pt x="91440" y="137160"/>
                </a:lnTo>
                <a:lnTo>
                  <a:pt x="76200" y="137160"/>
                </a:lnTo>
                <a:lnTo>
                  <a:pt x="53340" y="129540"/>
                </a:lnTo>
                <a:lnTo>
                  <a:pt x="5334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4" name="Freeform 6213"/>
          <p:cNvSpPr/>
          <p:nvPr/>
        </p:nvSpPr>
        <p:spPr>
          <a:xfrm>
            <a:off x="7246620" y="4259580"/>
            <a:ext cx="160021" cy="30481"/>
          </a:xfrm>
          <a:custGeom>
            <a:avLst/>
            <a:gdLst/>
            <a:ahLst/>
            <a:cxnLst/>
            <a:rect l="0" t="0" r="0" b="0"/>
            <a:pathLst>
              <a:path w="160021" h="30481">
                <a:moveTo>
                  <a:pt x="0" y="30480"/>
                </a:moveTo>
                <a:lnTo>
                  <a:pt x="0" y="22860"/>
                </a:lnTo>
                <a:lnTo>
                  <a:pt x="0" y="22860"/>
                </a:lnTo>
                <a:lnTo>
                  <a:pt x="7620" y="15240"/>
                </a:lnTo>
                <a:lnTo>
                  <a:pt x="15241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1" y="0"/>
                </a:lnTo>
                <a:lnTo>
                  <a:pt x="60960" y="0"/>
                </a:lnTo>
                <a:lnTo>
                  <a:pt x="76200" y="0"/>
                </a:lnTo>
                <a:lnTo>
                  <a:pt x="91441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60020" y="0"/>
                </a:lnTo>
                <a:lnTo>
                  <a:pt x="1600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5" name="Freeform 6214"/>
          <p:cNvSpPr/>
          <p:nvPr/>
        </p:nvSpPr>
        <p:spPr>
          <a:xfrm>
            <a:off x="7383780" y="4183380"/>
            <a:ext cx="182882" cy="304801"/>
          </a:xfrm>
          <a:custGeom>
            <a:avLst/>
            <a:gdLst/>
            <a:ahLst/>
            <a:cxnLst/>
            <a:rect l="0" t="0" r="0" b="0"/>
            <a:pathLst>
              <a:path w="182882" h="304801">
                <a:moveTo>
                  <a:pt x="22860" y="0"/>
                </a:moveTo>
                <a:lnTo>
                  <a:pt x="22860" y="0"/>
                </a:lnTo>
                <a:lnTo>
                  <a:pt x="22860" y="7620"/>
                </a:lnTo>
                <a:lnTo>
                  <a:pt x="30481" y="15240"/>
                </a:lnTo>
                <a:lnTo>
                  <a:pt x="38100" y="22860"/>
                </a:lnTo>
                <a:lnTo>
                  <a:pt x="45720" y="30480"/>
                </a:lnTo>
                <a:lnTo>
                  <a:pt x="53340" y="45720"/>
                </a:lnTo>
                <a:lnTo>
                  <a:pt x="68581" y="60960"/>
                </a:lnTo>
                <a:lnTo>
                  <a:pt x="83820" y="68580"/>
                </a:lnTo>
                <a:lnTo>
                  <a:pt x="99060" y="91440"/>
                </a:lnTo>
                <a:lnTo>
                  <a:pt x="114300" y="106680"/>
                </a:lnTo>
                <a:lnTo>
                  <a:pt x="129540" y="121920"/>
                </a:lnTo>
                <a:lnTo>
                  <a:pt x="144781" y="137160"/>
                </a:lnTo>
                <a:lnTo>
                  <a:pt x="160020" y="160020"/>
                </a:lnTo>
                <a:lnTo>
                  <a:pt x="167640" y="182880"/>
                </a:lnTo>
                <a:lnTo>
                  <a:pt x="175260" y="198120"/>
                </a:lnTo>
                <a:lnTo>
                  <a:pt x="182881" y="220980"/>
                </a:lnTo>
                <a:lnTo>
                  <a:pt x="175260" y="236220"/>
                </a:lnTo>
                <a:lnTo>
                  <a:pt x="167640" y="251460"/>
                </a:lnTo>
                <a:lnTo>
                  <a:pt x="160020" y="266700"/>
                </a:lnTo>
                <a:lnTo>
                  <a:pt x="152400" y="274320"/>
                </a:lnTo>
                <a:lnTo>
                  <a:pt x="137160" y="289560"/>
                </a:lnTo>
                <a:lnTo>
                  <a:pt x="114300" y="297180"/>
                </a:lnTo>
                <a:lnTo>
                  <a:pt x="99060" y="304800"/>
                </a:lnTo>
                <a:lnTo>
                  <a:pt x="76200" y="304800"/>
                </a:lnTo>
                <a:lnTo>
                  <a:pt x="53340" y="304800"/>
                </a:lnTo>
                <a:lnTo>
                  <a:pt x="30481" y="304800"/>
                </a:lnTo>
                <a:lnTo>
                  <a:pt x="0" y="304800"/>
                </a:lnTo>
                <a:lnTo>
                  <a:pt x="0" y="3048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6" name="Freeform 6215"/>
          <p:cNvSpPr/>
          <p:nvPr/>
        </p:nvSpPr>
        <p:spPr>
          <a:xfrm>
            <a:off x="7642861" y="4335780"/>
            <a:ext cx="144780" cy="7621"/>
          </a:xfrm>
          <a:custGeom>
            <a:avLst/>
            <a:gdLst/>
            <a:ahLst/>
            <a:cxnLst/>
            <a:rect l="0" t="0" r="0" b="0"/>
            <a:pathLst>
              <a:path w="144780" h="7621">
                <a:moveTo>
                  <a:pt x="0" y="0"/>
                </a:moveTo>
                <a:lnTo>
                  <a:pt x="0" y="0"/>
                </a:lnTo>
                <a:lnTo>
                  <a:pt x="7619" y="0"/>
                </a:lnTo>
                <a:lnTo>
                  <a:pt x="15239" y="0"/>
                </a:lnTo>
                <a:lnTo>
                  <a:pt x="15239" y="0"/>
                </a:lnTo>
                <a:lnTo>
                  <a:pt x="30479" y="0"/>
                </a:lnTo>
                <a:lnTo>
                  <a:pt x="38100" y="0"/>
                </a:lnTo>
                <a:lnTo>
                  <a:pt x="45719" y="0"/>
                </a:lnTo>
                <a:lnTo>
                  <a:pt x="60959" y="0"/>
                </a:lnTo>
                <a:lnTo>
                  <a:pt x="76200" y="0"/>
                </a:lnTo>
                <a:lnTo>
                  <a:pt x="91439" y="0"/>
                </a:lnTo>
                <a:lnTo>
                  <a:pt x="106679" y="7620"/>
                </a:lnTo>
                <a:lnTo>
                  <a:pt x="121919" y="7620"/>
                </a:lnTo>
                <a:lnTo>
                  <a:pt x="144779" y="7620"/>
                </a:lnTo>
                <a:lnTo>
                  <a:pt x="144779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7" name="Freeform 6216"/>
          <p:cNvSpPr/>
          <p:nvPr/>
        </p:nvSpPr>
        <p:spPr>
          <a:xfrm>
            <a:off x="7665720" y="4419600"/>
            <a:ext cx="106681" cy="7621"/>
          </a:xfrm>
          <a:custGeom>
            <a:avLst/>
            <a:gdLst/>
            <a:ahLst/>
            <a:cxnLst/>
            <a:rect l="0" t="0" r="0" b="0"/>
            <a:pathLst>
              <a:path w="10668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7620" y="7620"/>
                </a:lnTo>
                <a:lnTo>
                  <a:pt x="15241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53341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106680" y="7620"/>
                </a:lnTo>
                <a:lnTo>
                  <a:pt x="10668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8" name="Freeform 6217"/>
          <p:cNvSpPr/>
          <p:nvPr/>
        </p:nvSpPr>
        <p:spPr>
          <a:xfrm>
            <a:off x="7985761" y="4152900"/>
            <a:ext cx="213360" cy="144781"/>
          </a:xfrm>
          <a:custGeom>
            <a:avLst/>
            <a:gdLst/>
            <a:ahLst/>
            <a:cxnLst/>
            <a:rect l="0" t="0" r="0" b="0"/>
            <a:pathLst>
              <a:path w="213360" h="144781">
                <a:moveTo>
                  <a:pt x="114300" y="0"/>
                </a:moveTo>
                <a:lnTo>
                  <a:pt x="114300" y="0"/>
                </a:lnTo>
                <a:lnTo>
                  <a:pt x="106679" y="0"/>
                </a:lnTo>
                <a:lnTo>
                  <a:pt x="106679" y="0"/>
                </a:lnTo>
                <a:lnTo>
                  <a:pt x="99059" y="0"/>
                </a:lnTo>
                <a:lnTo>
                  <a:pt x="99059" y="0"/>
                </a:lnTo>
                <a:lnTo>
                  <a:pt x="99059" y="0"/>
                </a:lnTo>
                <a:lnTo>
                  <a:pt x="91439" y="0"/>
                </a:lnTo>
                <a:lnTo>
                  <a:pt x="83819" y="0"/>
                </a:lnTo>
                <a:lnTo>
                  <a:pt x="83819" y="7620"/>
                </a:lnTo>
                <a:lnTo>
                  <a:pt x="68579" y="7620"/>
                </a:lnTo>
                <a:lnTo>
                  <a:pt x="60959" y="15240"/>
                </a:lnTo>
                <a:lnTo>
                  <a:pt x="53339" y="22860"/>
                </a:lnTo>
                <a:lnTo>
                  <a:pt x="45719" y="22860"/>
                </a:lnTo>
                <a:lnTo>
                  <a:pt x="38100" y="30480"/>
                </a:lnTo>
                <a:lnTo>
                  <a:pt x="30479" y="38100"/>
                </a:lnTo>
                <a:lnTo>
                  <a:pt x="22859" y="45720"/>
                </a:lnTo>
                <a:lnTo>
                  <a:pt x="15239" y="60960"/>
                </a:lnTo>
                <a:lnTo>
                  <a:pt x="15239" y="60960"/>
                </a:lnTo>
                <a:lnTo>
                  <a:pt x="7619" y="7620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7619" y="99060"/>
                </a:lnTo>
                <a:lnTo>
                  <a:pt x="7619" y="99060"/>
                </a:lnTo>
                <a:lnTo>
                  <a:pt x="15239" y="106680"/>
                </a:lnTo>
                <a:lnTo>
                  <a:pt x="22859" y="106680"/>
                </a:lnTo>
                <a:lnTo>
                  <a:pt x="22859" y="114300"/>
                </a:lnTo>
                <a:lnTo>
                  <a:pt x="30479" y="114300"/>
                </a:lnTo>
                <a:lnTo>
                  <a:pt x="38100" y="114300"/>
                </a:lnTo>
                <a:lnTo>
                  <a:pt x="45719" y="114300"/>
                </a:lnTo>
                <a:lnTo>
                  <a:pt x="53339" y="114300"/>
                </a:lnTo>
                <a:lnTo>
                  <a:pt x="60959" y="106680"/>
                </a:lnTo>
                <a:lnTo>
                  <a:pt x="68579" y="106680"/>
                </a:lnTo>
                <a:lnTo>
                  <a:pt x="68579" y="99060"/>
                </a:lnTo>
                <a:lnTo>
                  <a:pt x="76200" y="99060"/>
                </a:lnTo>
                <a:lnTo>
                  <a:pt x="76200" y="91440"/>
                </a:lnTo>
                <a:lnTo>
                  <a:pt x="83819" y="91440"/>
                </a:lnTo>
                <a:lnTo>
                  <a:pt x="83819" y="83820"/>
                </a:lnTo>
                <a:lnTo>
                  <a:pt x="83819" y="76200"/>
                </a:lnTo>
                <a:lnTo>
                  <a:pt x="91439" y="76200"/>
                </a:lnTo>
                <a:lnTo>
                  <a:pt x="91439" y="68580"/>
                </a:lnTo>
                <a:lnTo>
                  <a:pt x="91439" y="60960"/>
                </a:lnTo>
                <a:lnTo>
                  <a:pt x="91439" y="53340"/>
                </a:lnTo>
                <a:lnTo>
                  <a:pt x="91439" y="53340"/>
                </a:lnTo>
                <a:lnTo>
                  <a:pt x="91439" y="45720"/>
                </a:lnTo>
                <a:lnTo>
                  <a:pt x="91439" y="45720"/>
                </a:lnTo>
                <a:lnTo>
                  <a:pt x="91439" y="38100"/>
                </a:lnTo>
                <a:lnTo>
                  <a:pt x="91439" y="30480"/>
                </a:lnTo>
                <a:lnTo>
                  <a:pt x="99059" y="30480"/>
                </a:lnTo>
                <a:lnTo>
                  <a:pt x="99059" y="22860"/>
                </a:lnTo>
                <a:lnTo>
                  <a:pt x="99059" y="22860"/>
                </a:lnTo>
                <a:lnTo>
                  <a:pt x="99059" y="15240"/>
                </a:lnTo>
                <a:lnTo>
                  <a:pt x="99059" y="15240"/>
                </a:lnTo>
                <a:lnTo>
                  <a:pt x="99059" y="15240"/>
                </a:lnTo>
                <a:lnTo>
                  <a:pt x="99059" y="15240"/>
                </a:lnTo>
                <a:lnTo>
                  <a:pt x="99059" y="15240"/>
                </a:lnTo>
                <a:lnTo>
                  <a:pt x="99059" y="15240"/>
                </a:lnTo>
                <a:lnTo>
                  <a:pt x="99059" y="15240"/>
                </a:lnTo>
                <a:lnTo>
                  <a:pt x="99059" y="15240"/>
                </a:lnTo>
                <a:lnTo>
                  <a:pt x="99059" y="22860"/>
                </a:lnTo>
                <a:lnTo>
                  <a:pt x="99059" y="22860"/>
                </a:lnTo>
                <a:lnTo>
                  <a:pt x="99059" y="30480"/>
                </a:lnTo>
                <a:lnTo>
                  <a:pt x="99059" y="30480"/>
                </a:lnTo>
                <a:lnTo>
                  <a:pt x="99059" y="45720"/>
                </a:lnTo>
                <a:lnTo>
                  <a:pt x="99059" y="45720"/>
                </a:lnTo>
                <a:lnTo>
                  <a:pt x="99059" y="53340"/>
                </a:lnTo>
                <a:lnTo>
                  <a:pt x="99059" y="60960"/>
                </a:lnTo>
                <a:lnTo>
                  <a:pt x="106679" y="68580"/>
                </a:lnTo>
                <a:lnTo>
                  <a:pt x="106679" y="76200"/>
                </a:lnTo>
                <a:lnTo>
                  <a:pt x="114300" y="83820"/>
                </a:lnTo>
                <a:lnTo>
                  <a:pt x="121919" y="91440"/>
                </a:lnTo>
                <a:lnTo>
                  <a:pt x="129539" y="99060"/>
                </a:lnTo>
                <a:lnTo>
                  <a:pt x="137159" y="106680"/>
                </a:lnTo>
                <a:lnTo>
                  <a:pt x="144779" y="114300"/>
                </a:lnTo>
                <a:lnTo>
                  <a:pt x="152400" y="114300"/>
                </a:lnTo>
                <a:lnTo>
                  <a:pt x="167639" y="121920"/>
                </a:lnTo>
                <a:lnTo>
                  <a:pt x="175259" y="129540"/>
                </a:lnTo>
                <a:lnTo>
                  <a:pt x="190500" y="137160"/>
                </a:lnTo>
                <a:lnTo>
                  <a:pt x="198119" y="137160"/>
                </a:lnTo>
                <a:lnTo>
                  <a:pt x="213359" y="144780"/>
                </a:lnTo>
                <a:lnTo>
                  <a:pt x="213359" y="1447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9" name="Freeform 6218"/>
          <p:cNvSpPr/>
          <p:nvPr/>
        </p:nvSpPr>
        <p:spPr>
          <a:xfrm>
            <a:off x="7924800" y="4343400"/>
            <a:ext cx="335281" cy="1"/>
          </a:xfrm>
          <a:custGeom>
            <a:avLst/>
            <a:gdLst/>
            <a:ahLst/>
            <a:cxnLst/>
            <a:rect l="0" t="0" r="0" b="0"/>
            <a:pathLst>
              <a:path w="335281" h="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91440" y="0"/>
                </a:lnTo>
                <a:lnTo>
                  <a:pt x="106680" y="0"/>
                </a:lnTo>
                <a:lnTo>
                  <a:pt x="129540" y="0"/>
                </a:lnTo>
                <a:lnTo>
                  <a:pt x="152400" y="0"/>
                </a:lnTo>
                <a:lnTo>
                  <a:pt x="175261" y="0"/>
                </a:lnTo>
                <a:lnTo>
                  <a:pt x="190500" y="0"/>
                </a:lnTo>
                <a:lnTo>
                  <a:pt x="213361" y="0"/>
                </a:lnTo>
                <a:lnTo>
                  <a:pt x="236220" y="0"/>
                </a:lnTo>
                <a:lnTo>
                  <a:pt x="251461" y="0"/>
                </a:lnTo>
                <a:lnTo>
                  <a:pt x="274320" y="0"/>
                </a:lnTo>
                <a:lnTo>
                  <a:pt x="289561" y="0"/>
                </a:lnTo>
                <a:lnTo>
                  <a:pt x="304800" y="0"/>
                </a:lnTo>
                <a:lnTo>
                  <a:pt x="335280" y="0"/>
                </a:lnTo>
                <a:lnTo>
                  <a:pt x="3352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0" name="Freeform 6219"/>
          <p:cNvSpPr/>
          <p:nvPr/>
        </p:nvSpPr>
        <p:spPr>
          <a:xfrm>
            <a:off x="7978140" y="4396740"/>
            <a:ext cx="45722" cy="121921"/>
          </a:xfrm>
          <a:custGeom>
            <a:avLst/>
            <a:gdLst/>
            <a:ahLst/>
            <a:cxnLst/>
            <a:rect l="0" t="0" r="0" b="0"/>
            <a:pathLst>
              <a:path w="45722" h="121921">
                <a:moveTo>
                  <a:pt x="45721" y="0"/>
                </a:moveTo>
                <a:lnTo>
                  <a:pt x="45721" y="0"/>
                </a:lnTo>
                <a:lnTo>
                  <a:pt x="45721" y="0"/>
                </a:lnTo>
                <a:lnTo>
                  <a:pt x="45721" y="0"/>
                </a:lnTo>
                <a:lnTo>
                  <a:pt x="45721" y="0"/>
                </a:lnTo>
                <a:lnTo>
                  <a:pt x="45721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22860" y="38100"/>
                </a:lnTo>
                <a:lnTo>
                  <a:pt x="2286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7621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0" y="106680"/>
                </a:lnTo>
                <a:lnTo>
                  <a:pt x="0" y="114300"/>
                </a:lnTo>
                <a:lnTo>
                  <a:pt x="7621" y="121920"/>
                </a:lnTo>
                <a:lnTo>
                  <a:pt x="15240" y="121920"/>
                </a:lnTo>
                <a:lnTo>
                  <a:pt x="15240" y="1219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1" name="Freeform 6220"/>
          <p:cNvSpPr/>
          <p:nvPr/>
        </p:nvSpPr>
        <p:spPr>
          <a:xfrm>
            <a:off x="8107680" y="4366260"/>
            <a:ext cx="137161" cy="220981"/>
          </a:xfrm>
          <a:custGeom>
            <a:avLst/>
            <a:gdLst/>
            <a:ahLst/>
            <a:cxnLst/>
            <a:rect l="0" t="0" r="0" b="0"/>
            <a:pathLst>
              <a:path w="137161" h="220981">
                <a:moveTo>
                  <a:pt x="45720" y="7620"/>
                </a:moveTo>
                <a:lnTo>
                  <a:pt x="45720" y="0"/>
                </a:lnTo>
                <a:lnTo>
                  <a:pt x="38100" y="7620"/>
                </a:lnTo>
                <a:lnTo>
                  <a:pt x="30481" y="7620"/>
                </a:lnTo>
                <a:lnTo>
                  <a:pt x="30481" y="15240"/>
                </a:lnTo>
                <a:lnTo>
                  <a:pt x="2286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83820"/>
                </a:lnTo>
                <a:lnTo>
                  <a:pt x="0" y="99060"/>
                </a:lnTo>
                <a:lnTo>
                  <a:pt x="7620" y="106680"/>
                </a:lnTo>
                <a:lnTo>
                  <a:pt x="7620" y="114300"/>
                </a:lnTo>
                <a:lnTo>
                  <a:pt x="15240" y="121920"/>
                </a:lnTo>
                <a:lnTo>
                  <a:pt x="22860" y="137160"/>
                </a:lnTo>
                <a:lnTo>
                  <a:pt x="30481" y="144780"/>
                </a:lnTo>
                <a:lnTo>
                  <a:pt x="38100" y="152400"/>
                </a:lnTo>
                <a:lnTo>
                  <a:pt x="45720" y="167640"/>
                </a:lnTo>
                <a:lnTo>
                  <a:pt x="60960" y="167640"/>
                </a:lnTo>
                <a:lnTo>
                  <a:pt x="68581" y="175260"/>
                </a:lnTo>
                <a:lnTo>
                  <a:pt x="83820" y="182880"/>
                </a:lnTo>
                <a:lnTo>
                  <a:pt x="99060" y="182880"/>
                </a:lnTo>
                <a:lnTo>
                  <a:pt x="106681" y="182880"/>
                </a:lnTo>
                <a:lnTo>
                  <a:pt x="114300" y="182880"/>
                </a:lnTo>
                <a:lnTo>
                  <a:pt x="121920" y="182880"/>
                </a:lnTo>
                <a:lnTo>
                  <a:pt x="129540" y="182880"/>
                </a:lnTo>
                <a:lnTo>
                  <a:pt x="129540" y="175260"/>
                </a:lnTo>
                <a:lnTo>
                  <a:pt x="137160" y="167640"/>
                </a:lnTo>
                <a:lnTo>
                  <a:pt x="137160" y="167640"/>
                </a:lnTo>
                <a:lnTo>
                  <a:pt x="137160" y="160020"/>
                </a:lnTo>
                <a:lnTo>
                  <a:pt x="129540" y="152400"/>
                </a:lnTo>
                <a:lnTo>
                  <a:pt x="129540" y="137160"/>
                </a:lnTo>
                <a:lnTo>
                  <a:pt x="121920" y="137160"/>
                </a:lnTo>
                <a:lnTo>
                  <a:pt x="114300" y="129540"/>
                </a:lnTo>
                <a:lnTo>
                  <a:pt x="106681" y="121920"/>
                </a:lnTo>
                <a:lnTo>
                  <a:pt x="99060" y="121920"/>
                </a:lnTo>
                <a:lnTo>
                  <a:pt x="91440" y="114300"/>
                </a:lnTo>
                <a:lnTo>
                  <a:pt x="83820" y="114300"/>
                </a:lnTo>
                <a:lnTo>
                  <a:pt x="76200" y="114300"/>
                </a:lnTo>
                <a:lnTo>
                  <a:pt x="68581" y="121920"/>
                </a:lnTo>
                <a:lnTo>
                  <a:pt x="60960" y="121920"/>
                </a:lnTo>
                <a:lnTo>
                  <a:pt x="53340" y="129540"/>
                </a:lnTo>
                <a:lnTo>
                  <a:pt x="53340" y="137160"/>
                </a:lnTo>
                <a:lnTo>
                  <a:pt x="53340" y="144780"/>
                </a:lnTo>
                <a:lnTo>
                  <a:pt x="53340" y="152400"/>
                </a:lnTo>
                <a:lnTo>
                  <a:pt x="53340" y="160020"/>
                </a:lnTo>
                <a:lnTo>
                  <a:pt x="60960" y="175260"/>
                </a:lnTo>
                <a:lnTo>
                  <a:pt x="60960" y="182880"/>
                </a:lnTo>
                <a:lnTo>
                  <a:pt x="68581" y="190500"/>
                </a:lnTo>
                <a:lnTo>
                  <a:pt x="76200" y="198120"/>
                </a:lnTo>
                <a:lnTo>
                  <a:pt x="91440" y="205740"/>
                </a:lnTo>
                <a:lnTo>
                  <a:pt x="106681" y="220980"/>
                </a:lnTo>
                <a:lnTo>
                  <a:pt x="106681" y="2209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2" name="Freeform 6221"/>
          <p:cNvSpPr/>
          <p:nvPr/>
        </p:nvSpPr>
        <p:spPr>
          <a:xfrm>
            <a:off x="5661660" y="4762500"/>
            <a:ext cx="83821" cy="190501"/>
          </a:xfrm>
          <a:custGeom>
            <a:avLst/>
            <a:gdLst/>
            <a:ahLst/>
            <a:cxnLst/>
            <a:rect l="0" t="0" r="0" b="0"/>
            <a:pathLst>
              <a:path w="83821" h="190501">
                <a:moveTo>
                  <a:pt x="83820" y="0"/>
                </a:moveTo>
                <a:lnTo>
                  <a:pt x="83820" y="0"/>
                </a:lnTo>
                <a:lnTo>
                  <a:pt x="83820" y="0"/>
                </a:lnTo>
                <a:lnTo>
                  <a:pt x="76200" y="7620"/>
                </a:lnTo>
                <a:lnTo>
                  <a:pt x="76200" y="15240"/>
                </a:lnTo>
                <a:lnTo>
                  <a:pt x="76200" y="15240"/>
                </a:lnTo>
                <a:lnTo>
                  <a:pt x="76200" y="22860"/>
                </a:lnTo>
                <a:lnTo>
                  <a:pt x="68580" y="30480"/>
                </a:lnTo>
                <a:lnTo>
                  <a:pt x="68580" y="38100"/>
                </a:lnTo>
                <a:lnTo>
                  <a:pt x="60960" y="45720"/>
                </a:lnTo>
                <a:lnTo>
                  <a:pt x="60960" y="53340"/>
                </a:lnTo>
                <a:lnTo>
                  <a:pt x="53340" y="68580"/>
                </a:lnTo>
                <a:lnTo>
                  <a:pt x="53340" y="76200"/>
                </a:lnTo>
                <a:lnTo>
                  <a:pt x="45720" y="91440"/>
                </a:lnTo>
                <a:lnTo>
                  <a:pt x="38100" y="99060"/>
                </a:lnTo>
                <a:lnTo>
                  <a:pt x="22860" y="114300"/>
                </a:lnTo>
                <a:lnTo>
                  <a:pt x="22860" y="129540"/>
                </a:lnTo>
                <a:lnTo>
                  <a:pt x="15240" y="137160"/>
                </a:lnTo>
                <a:lnTo>
                  <a:pt x="762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0" y="182880"/>
                </a:lnTo>
                <a:lnTo>
                  <a:pt x="0" y="190500"/>
                </a:lnTo>
                <a:lnTo>
                  <a:pt x="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3" name="Freeform 6222"/>
          <p:cNvSpPr/>
          <p:nvPr/>
        </p:nvSpPr>
        <p:spPr>
          <a:xfrm>
            <a:off x="5798820" y="4754880"/>
            <a:ext cx="160021" cy="243841"/>
          </a:xfrm>
          <a:custGeom>
            <a:avLst/>
            <a:gdLst/>
            <a:ahLst/>
            <a:cxnLst/>
            <a:rect l="0" t="0" r="0" b="0"/>
            <a:pathLst>
              <a:path w="160021" h="243841">
                <a:moveTo>
                  <a:pt x="91440" y="0"/>
                </a:move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83820" y="0"/>
                </a:lnTo>
                <a:lnTo>
                  <a:pt x="83820" y="7620"/>
                </a:lnTo>
                <a:lnTo>
                  <a:pt x="83820" y="15240"/>
                </a:lnTo>
                <a:lnTo>
                  <a:pt x="76200" y="22860"/>
                </a:lnTo>
                <a:lnTo>
                  <a:pt x="68580" y="38100"/>
                </a:lnTo>
                <a:lnTo>
                  <a:pt x="60960" y="45720"/>
                </a:lnTo>
                <a:lnTo>
                  <a:pt x="53340" y="60960"/>
                </a:lnTo>
                <a:lnTo>
                  <a:pt x="45720" y="68580"/>
                </a:lnTo>
                <a:lnTo>
                  <a:pt x="30480" y="83820"/>
                </a:lnTo>
                <a:lnTo>
                  <a:pt x="22860" y="99060"/>
                </a:lnTo>
                <a:lnTo>
                  <a:pt x="15240" y="121920"/>
                </a:lnTo>
                <a:lnTo>
                  <a:pt x="7620" y="137160"/>
                </a:lnTo>
                <a:lnTo>
                  <a:pt x="7620" y="152400"/>
                </a:lnTo>
                <a:lnTo>
                  <a:pt x="0" y="167640"/>
                </a:lnTo>
                <a:lnTo>
                  <a:pt x="0" y="182880"/>
                </a:lnTo>
                <a:lnTo>
                  <a:pt x="0" y="190500"/>
                </a:lnTo>
                <a:lnTo>
                  <a:pt x="7620" y="205740"/>
                </a:lnTo>
                <a:lnTo>
                  <a:pt x="15240" y="213360"/>
                </a:lnTo>
                <a:lnTo>
                  <a:pt x="22860" y="220980"/>
                </a:lnTo>
                <a:lnTo>
                  <a:pt x="30480" y="220980"/>
                </a:lnTo>
                <a:lnTo>
                  <a:pt x="45720" y="228600"/>
                </a:lnTo>
                <a:lnTo>
                  <a:pt x="60960" y="228600"/>
                </a:lnTo>
                <a:lnTo>
                  <a:pt x="68580" y="220980"/>
                </a:lnTo>
                <a:lnTo>
                  <a:pt x="83820" y="220980"/>
                </a:lnTo>
                <a:lnTo>
                  <a:pt x="99060" y="213360"/>
                </a:lnTo>
                <a:lnTo>
                  <a:pt x="114300" y="205740"/>
                </a:lnTo>
                <a:lnTo>
                  <a:pt x="121920" y="198120"/>
                </a:lnTo>
                <a:lnTo>
                  <a:pt x="129540" y="190500"/>
                </a:lnTo>
                <a:lnTo>
                  <a:pt x="137160" y="182880"/>
                </a:lnTo>
                <a:lnTo>
                  <a:pt x="144780" y="175260"/>
                </a:lnTo>
                <a:lnTo>
                  <a:pt x="144780" y="167640"/>
                </a:lnTo>
                <a:lnTo>
                  <a:pt x="144780" y="160020"/>
                </a:lnTo>
                <a:lnTo>
                  <a:pt x="144780" y="160020"/>
                </a:lnTo>
                <a:lnTo>
                  <a:pt x="144780" y="152400"/>
                </a:lnTo>
                <a:lnTo>
                  <a:pt x="144780" y="152400"/>
                </a:lnTo>
                <a:lnTo>
                  <a:pt x="137160" y="152400"/>
                </a:lnTo>
                <a:lnTo>
                  <a:pt x="129540" y="152400"/>
                </a:lnTo>
                <a:lnTo>
                  <a:pt x="129540" y="152400"/>
                </a:lnTo>
                <a:lnTo>
                  <a:pt x="121920" y="160020"/>
                </a:lnTo>
                <a:lnTo>
                  <a:pt x="114300" y="160020"/>
                </a:lnTo>
                <a:lnTo>
                  <a:pt x="114300" y="167640"/>
                </a:lnTo>
                <a:lnTo>
                  <a:pt x="106680" y="175260"/>
                </a:lnTo>
                <a:lnTo>
                  <a:pt x="106680" y="190500"/>
                </a:lnTo>
                <a:lnTo>
                  <a:pt x="114300" y="198120"/>
                </a:lnTo>
                <a:lnTo>
                  <a:pt x="114300" y="205740"/>
                </a:lnTo>
                <a:lnTo>
                  <a:pt x="121920" y="213360"/>
                </a:lnTo>
                <a:lnTo>
                  <a:pt x="129540" y="220980"/>
                </a:lnTo>
                <a:lnTo>
                  <a:pt x="137160" y="228600"/>
                </a:lnTo>
                <a:lnTo>
                  <a:pt x="144780" y="236220"/>
                </a:lnTo>
                <a:lnTo>
                  <a:pt x="160020" y="243840"/>
                </a:lnTo>
                <a:lnTo>
                  <a:pt x="160020" y="2438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4" name="Freeform 6223"/>
          <p:cNvSpPr/>
          <p:nvPr/>
        </p:nvSpPr>
        <p:spPr>
          <a:xfrm>
            <a:off x="6050280" y="4770120"/>
            <a:ext cx="160021" cy="213361"/>
          </a:xfrm>
          <a:custGeom>
            <a:avLst/>
            <a:gdLst/>
            <a:ahLst/>
            <a:cxnLst/>
            <a:rect l="0" t="0" r="0" b="0"/>
            <a:pathLst>
              <a:path w="160021" h="213361">
                <a:moveTo>
                  <a:pt x="106680" y="30480"/>
                </a:moveTo>
                <a:lnTo>
                  <a:pt x="106680" y="30480"/>
                </a:lnTo>
                <a:lnTo>
                  <a:pt x="99060" y="38100"/>
                </a:lnTo>
                <a:lnTo>
                  <a:pt x="99060" y="38100"/>
                </a:lnTo>
                <a:lnTo>
                  <a:pt x="99060" y="45720"/>
                </a:lnTo>
                <a:lnTo>
                  <a:pt x="99060" y="53340"/>
                </a:lnTo>
                <a:lnTo>
                  <a:pt x="99060" y="53340"/>
                </a:lnTo>
                <a:lnTo>
                  <a:pt x="99060" y="60960"/>
                </a:lnTo>
                <a:lnTo>
                  <a:pt x="99060" y="60960"/>
                </a:lnTo>
                <a:lnTo>
                  <a:pt x="99060" y="68580"/>
                </a:lnTo>
                <a:lnTo>
                  <a:pt x="106680" y="68580"/>
                </a:lnTo>
                <a:lnTo>
                  <a:pt x="106680" y="68580"/>
                </a:lnTo>
                <a:lnTo>
                  <a:pt x="106680" y="68580"/>
                </a:lnTo>
                <a:lnTo>
                  <a:pt x="106680" y="68580"/>
                </a:lnTo>
                <a:lnTo>
                  <a:pt x="106680" y="68580"/>
                </a:lnTo>
                <a:lnTo>
                  <a:pt x="114300" y="60960"/>
                </a:lnTo>
                <a:lnTo>
                  <a:pt x="114300" y="60960"/>
                </a:lnTo>
                <a:lnTo>
                  <a:pt x="114300" y="53340"/>
                </a:lnTo>
                <a:lnTo>
                  <a:pt x="114300" y="45720"/>
                </a:lnTo>
                <a:lnTo>
                  <a:pt x="114300" y="38100"/>
                </a:lnTo>
                <a:lnTo>
                  <a:pt x="114300" y="38100"/>
                </a:lnTo>
                <a:lnTo>
                  <a:pt x="106680" y="30480"/>
                </a:lnTo>
                <a:lnTo>
                  <a:pt x="106680" y="22860"/>
                </a:lnTo>
                <a:lnTo>
                  <a:pt x="99060" y="15240"/>
                </a:lnTo>
                <a:lnTo>
                  <a:pt x="99060" y="7620"/>
                </a:lnTo>
                <a:lnTo>
                  <a:pt x="91440" y="7620"/>
                </a:lnTo>
                <a:lnTo>
                  <a:pt x="76200" y="0"/>
                </a:lnTo>
                <a:lnTo>
                  <a:pt x="76200" y="0"/>
                </a:lnTo>
                <a:lnTo>
                  <a:pt x="68580" y="0"/>
                </a:lnTo>
                <a:lnTo>
                  <a:pt x="60960" y="0"/>
                </a:lnTo>
                <a:lnTo>
                  <a:pt x="53340" y="0"/>
                </a:lnTo>
                <a:lnTo>
                  <a:pt x="45720" y="0"/>
                </a:lnTo>
                <a:lnTo>
                  <a:pt x="30480" y="7620"/>
                </a:lnTo>
                <a:lnTo>
                  <a:pt x="22860" y="15240"/>
                </a:lnTo>
                <a:lnTo>
                  <a:pt x="1524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0" y="53340"/>
                </a:lnTo>
                <a:lnTo>
                  <a:pt x="0" y="68580"/>
                </a:lnTo>
                <a:lnTo>
                  <a:pt x="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37160"/>
                </a:lnTo>
                <a:lnTo>
                  <a:pt x="7620" y="144780"/>
                </a:lnTo>
                <a:lnTo>
                  <a:pt x="15240" y="160020"/>
                </a:lnTo>
                <a:lnTo>
                  <a:pt x="22860" y="175260"/>
                </a:lnTo>
                <a:lnTo>
                  <a:pt x="38100" y="190500"/>
                </a:lnTo>
                <a:lnTo>
                  <a:pt x="45720" y="198120"/>
                </a:lnTo>
                <a:lnTo>
                  <a:pt x="60960" y="205740"/>
                </a:lnTo>
                <a:lnTo>
                  <a:pt x="76200" y="213360"/>
                </a:lnTo>
                <a:lnTo>
                  <a:pt x="91440" y="213360"/>
                </a:lnTo>
                <a:lnTo>
                  <a:pt x="106680" y="213360"/>
                </a:lnTo>
                <a:lnTo>
                  <a:pt x="121920" y="213360"/>
                </a:lnTo>
                <a:lnTo>
                  <a:pt x="137160" y="205740"/>
                </a:lnTo>
                <a:lnTo>
                  <a:pt x="160020" y="198120"/>
                </a:lnTo>
                <a:lnTo>
                  <a:pt x="16002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5" name="Freeform 6224"/>
          <p:cNvSpPr/>
          <p:nvPr/>
        </p:nvSpPr>
        <p:spPr>
          <a:xfrm>
            <a:off x="6240780" y="4792980"/>
            <a:ext cx="152401" cy="167641"/>
          </a:xfrm>
          <a:custGeom>
            <a:avLst/>
            <a:gdLst/>
            <a:ahLst/>
            <a:cxnLst/>
            <a:rect l="0" t="0" r="0" b="0"/>
            <a:pathLst>
              <a:path w="152401" h="167641">
                <a:moveTo>
                  <a:pt x="91440" y="7620"/>
                </a:move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7620"/>
                </a:lnTo>
                <a:lnTo>
                  <a:pt x="83820" y="7620"/>
                </a:lnTo>
                <a:lnTo>
                  <a:pt x="83820" y="7620"/>
                </a:lnTo>
                <a:lnTo>
                  <a:pt x="76200" y="15240"/>
                </a:lnTo>
                <a:lnTo>
                  <a:pt x="68580" y="15240"/>
                </a:lnTo>
                <a:lnTo>
                  <a:pt x="60960" y="22860"/>
                </a:lnTo>
                <a:lnTo>
                  <a:pt x="53340" y="3048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68580"/>
                </a:lnTo>
                <a:lnTo>
                  <a:pt x="15240" y="76200"/>
                </a:lnTo>
                <a:lnTo>
                  <a:pt x="7620" y="91440"/>
                </a:lnTo>
                <a:lnTo>
                  <a:pt x="0" y="106680"/>
                </a:lnTo>
                <a:lnTo>
                  <a:pt x="0" y="114300"/>
                </a:lnTo>
                <a:lnTo>
                  <a:pt x="7620" y="129540"/>
                </a:lnTo>
                <a:lnTo>
                  <a:pt x="7620" y="137160"/>
                </a:lnTo>
                <a:lnTo>
                  <a:pt x="22860" y="152400"/>
                </a:lnTo>
                <a:lnTo>
                  <a:pt x="30480" y="160020"/>
                </a:lnTo>
                <a:lnTo>
                  <a:pt x="45720" y="167640"/>
                </a:lnTo>
                <a:lnTo>
                  <a:pt x="60960" y="167640"/>
                </a:lnTo>
                <a:lnTo>
                  <a:pt x="76200" y="167640"/>
                </a:lnTo>
                <a:lnTo>
                  <a:pt x="91440" y="167640"/>
                </a:lnTo>
                <a:lnTo>
                  <a:pt x="106680" y="167640"/>
                </a:lnTo>
                <a:lnTo>
                  <a:pt x="121920" y="160020"/>
                </a:lnTo>
                <a:lnTo>
                  <a:pt x="129540" y="152400"/>
                </a:lnTo>
                <a:lnTo>
                  <a:pt x="144780" y="137160"/>
                </a:lnTo>
                <a:lnTo>
                  <a:pt x="152400" y="129540"/>
                </a:lnTo>
                <a:lnTo>
                  <a:pt x="152400" y="121920"/>
                </a:lnTo>
                <a:lnTo>
                  <a:pt x="152400" y="106680"/>
                </a:lnTo>
                <a:lnTo>
                  <a:pt x="152400" y="91440"/>
                </a:lnTo>
                <a:lnTo>
                  <a:pt x="152400" y="83820"/>
                </a:lnTo>
                <a:lnTo>
                  <a:pt x="144780" y="68580"/>
                </a:lnTo>
                <a:lnTo>
                  <a:pt x="137160" y="60960"/>
                </a:lnTo>
                <a:lnTo>
                  <a:pt x="121920" y="53340"/>
                </a:lnTo>
                <a:lnTo>
                  <a:pt x="114300" y="45720"/>
                </a:lnTo>
                <a:lnTo>
                  <a:pt x="106680" y="30480"/>
                </a:lnTo>
                <a:lnTo>
                  <a:pt x="99060" y="30480"/>
                </a:lnTo>
                <a:lnTo>
                  <a:pt x="91440" y="22860"/>
                </a:lnTo>
                <a:lnTo>
                  <a:pt x="83820" y="15240"/>
                </a:lnTo>
                <a:lnTo>
                  <a:pt x="76200" y="15240"/>
                </a:lnTo>
                <a:lnTo>
                  <a:pt x="76200" y="15240"/>
                </a:lnTo>
                <a:lnTo>
                  <a:pt x="7620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6" name="Freeform 6225"/>
          <p:cNvSpPr/>
          <p:nvPr/>
        </p:nvSpPr>
        <p:spPr>
          <a:xfrm>
            <a:off x="6416040" y="4739640"/>
            <a:ext cx="160022" cy="152401"/>
          </a:xfrm>
          <a:custGeom>
            <a:avLst/>
            <a:gdLst/>
            <a:ahLst/>
            <a:cxnLst/>
            <a:rect l="0" t="0" r="0" b="0"/>
            <a:pathLst>
              <a:path w="160022" h="152401">
                <a:moveTo>
                  <a:pt x="99060" y="7620"/>
                </a:moveTo>
                <a:lnTo>
                  <a:pt x="91440" y="7620"/>
                </a:lnTo>
                <a:lnTo>
                  <a:pt x="91440" y="0"/>
                </a:lnTo>
                <a:lnTo>
                  <a:pt x="91440" y="0"/>
                </a:lnTo>
                <a:lnTo>
                  <a:pt x="83820" y="0"/>
                </a:lnTo>
                <a:lnTo>
                  <a:pt x="76200" y="0"/>
                </a:lnTo>
                <a:lnTo>
                  <a:pt x="68580" y="0"/>
                </a:lnTo>
                <a:lnTo>
                  <a:pt x="60960" y="7620"/>
                </a:lnTo>
                <a:lnTo>
                  <a:pt x="53340" y="7620"/>
                </a:lnTo>
                <a:lnTo>
                  <a:pt x="38100" y="15240"/>
                </a:lnTo>
                <a:lnTo>
                  <a:pt x="30480" y="15240"/>
                </a:lnTo>
                <a:lnTo>
                  <a:pt x="22860" y="30480"/>
                </a:lnTo>
                <a:lnTo>
                  <a:pt x="15240" y="30480"/>
                </a:lnTo>
                <a:lnTo>
                  <a:pt x="7620" y="38100"/>
                </a:lnTo>
                <a:lnTo>
                  <a:pt x="0" y="45720"/>
                </a:lnTo>
                <a:lnTo>
                  <a:pt x="0" y="45720"/>
                </a:lnTo>
                <a:lnTo>
                  <a:pt x="0" y="53340"/>
                </a:lnTo>
                <a:lnTo>
                  <a:pt x="0" y="60960"/>
                </a:lnTo>
                <a:lnTo>
                  <a:pt x="7620" y="60960"/>
                </a:lnTo>
                <a:lnTo>
                  <a:pt x="15240" y="68580"/>
                </a:lnTo>
                <a:lnTo>
                  <a:pt x="22860" y="68580"/>
                </a:lnTo>
                <a:lnTo>
                  <a:pt x="38100" y="76200"/>
                </a:lnTo>
                <a:lnTo>
                  <a:pt x="53340" y="76200"/>
                </a:lnTo>
                <a:lnTo>
                  <a:pt x="68580" y="83820"/>
                </a:lnTo>
                <a:lnTo>
                  <a:pt x="83820" y="83820"/>
                </a:lnTo>
                <a:lnTo>
                  <a:pt x="99060" y="91440"/>
                </a:lnTo>
                <a:lnTo>
                  <a:pt x="106680" y="99060"/>
                </a:lnTo>
                <a:lnTo>
                  <a:pt x="121921" y="106680"/>
                </a:lnTo>
                <a:lnTo>
                  <a:pt x="137160" y="106680"/>
                </a:lnTo>
                <a:lnTo>
                  <a:pt x="144780" y="114300"/>
                </a:lnTo>
                <a:lnTo>
                  <a:pt x="152400" y="121920"/>
                </a:lnTo>
                <a:lnTo>
                  <a:pt x="152400" y="121920"/>
                </a:lnTo>
                <a:lnTo>
                  <a:pt x="152400" y="121920"/>
                </a:lnTo>
                <a:lnTo>
                  <a:pt x="160021" y="129540"/>
                </a:lnTo>
                <a:lnTo>
                  <a:pt x="152400" y="129540"/>
                </a:lnTo>
                <a:lnTo>
                  <a:pt x="152400" y="137160"/>
                </a:lnTo>
                <a:lnTo>
                  <a:pt x="144780" y="137160"/>
                </a:lnTo>
                <a:lnTo>
                  <a:pt x="137160" y="137160"/>
                </a:lnTo>
                <a:lnTo>
                  <a:pt x="129540" y="144780"/>
                </a:lnTo>
                <a:lnTo>
                  <a:pt x="121921" y="144780"/>
                </a:lnTo>
                <a:lnTo>
                  <a:pt x="106680" y="152400"/>
                </a:lnTo>
                <a:lnTo>
                  <a:pt x="99060" y="152400"/>
                </a:lnTo>
                <a:lnTo>
                  <a:pt x="83820" y="152400"/>
                </a:lnTo>
                <a:lnTo>
                  <a:pt x="76200" y="152400"/>
                </a:lnTo>
                <a:lnTo>
                  <a:pt x="60960" y="152400"/>
                </a:lnTo>
                <a:lnTo>
                  <a:pt x="45720" y="152400"/>
                </a:lnTo>
                <a:lnTo>
                  <a:pt x="38100" y="144780"/>
                </a:lnTo>
                <a:lnTo>
                  <a:pt x="30480" y="144780"/>
                </a:lnTo>
                <a:lnTo>
                  <a:pt x="22860" y="144780"/>
                </a:lnTo>
                <a:lnTo>
                  <a:pt x="15240" y="137160"/>
                </a:lnTo>
                <a:lnTo>
                  <a:pt x="7620" y="137160"/>
                </a:lnTo>
                <a:lnTo>
                  <a:pt x="7620" y="1371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7" name="Freeform 6226"/>
          <p:cNvSpPr/>
          <p:nvPr/>
        </p:nvSpPr>
        <p:spPr>
          <a:xfrm>
            <a:off x="6705600" y="4716780"/>
            <a:ext cx="160021" cy="266701"/>
          </a:xfrm>
          <a:custGeom>
            <a:avLst/>
            <a:gdLst/>
            <a:ahLst/>
            <a:cxnLst/>
            <a:rect l="0" t="0" r="0" b="0"/>
            <a:pathLst>
              <a:path w="160021" h="266701">
                <a:moveTo>
                  <a:pt x="76200" y="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68580" y="22860"/>
                </a:lnTo>
                <a:lnTo>
                  <a:pt x="60961" y="30480"/>
                </a:lnTo>
                <a:lnTo>
                  <a:pt x="60961" y="38100"/>
                </a:lnTo>
                <a:lnTo>
                  <a:pt x="53340" y="53340"/>
                </a:lnTo>
                <a:lnTo>
                  <a:pt x="45720" y="60960"/>
                </a:lnTo>
                <a:lnTo>
                  <a:pt x="38100" y="76200"/>
                </a:lnTo>
                <a:lnTo>
                  <a:pt x="30480" y="83820"/>
                </a:lnTo>
                <a:lnTo>
                  <a:pt x="22861" y="99060"/>
                </a:lnTo>
                <a:lnTo>
                  <a:pt x="15240" y="114300"/>
                </a:lnTo>
                <a:lnTo>
                  <a:pt x="762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0" y="167640"/>
                </a:lnTo>
                <a:lnTo>
                  <a:pt x="0" y="190500"/>
                </a:lnTo>
                <a:lnTo>
                  <a:pt x="7620" y="198120"/>
                </a:lnTo>
                <a:lnTo>
                  <a:pt x="22861" y="213360"/>
                </a:lnTo>
                <a:lnTo>
                  <a:pt x="38100" y="228600"/>
                </a:lnTo>
                <a:lnTo>
                  <a:pt x="53340" y="236220"/>
                </a:lnTo>
                <a:lnTo>
                  <a:pt x="68580" y="251460"/>
                </a:lnTo>
                <a:lnTo>
                  <a:pt x="91440" y="259080"/>
                </a:lnTo>
                <a:lnTo>
                  <a:pt x="121920" y="259080"/>
                </a:lnTo>
                <a:lnTo>
                  <a:pt x="160020" y="266700"/>
                </a:lnTo>
                <a:lnTo>
                  <a:pt x="160020" y="2667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8" name="Freeform 6227"/>
          <p:cNvSpPr/>
          <p:nvPr/>
        </p:nvSpPr>
        <p:spPr>
          <a:xfrm>
            <a:off x="6850380" y="4701540"/>
            <a:ext cx="144782" cy="205741"/>
          </a:xfrm>
          <a:custGeom>
            <a:avLst/>
            <a:gdLst/>
            <a:ahLst/>
            <a:cxnLst/>
            <a:rect l="0" t="0" r="0" b="0"/>
            <a:pathLst>
              <a:path w="144782" h="205741">
                <a:moveTo>
                  <a:pt x="7620" y="22860"/>
                </a:moveTo>
                <a:lnTo>
                  <a:pt x="7620" y="22860"/>
                </a:ln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1" y="7620"/>
                </a:lnTo>
                <a:lnTo>
                  <a:pt x="83820" y="7620"/>
                </a:lnTo>
                <a:lnTo>
                  <a:pt x="91440" y="15240"/>
                </a:lnTo>
                <a:lnTo>
                  <a:pt x="106681" y="22860"/>
                </a:lnTo>
                <a:lnTo>
                  <a:pt x="114300" y="30480"/>
                </a:lnTo>
                <a:lnTo>
                  <a:pt x="121920" y="38100"/>
                </a:lnTo>
                <a:lnTo>
                  <a:pt x="121920" y="45720"/>
                </a:lnTo>
                <a:lnTo>
                  <a:pt x="121920" y="53340"/>
                </a:lnTo>
                <a:lnTo>
                  <a:pt x="121920" y="60960"/>
                </a:lnTo>
                <a:lnTo>
                  <a:pt x="121920" y="68580"/>
                </a:lnTo>
                <a:lnTo>
                  <a:pt x="106681" y="76200"/>
                </a:lnTo>
                <a:lnTo>
                  <a:pt x="106681" y="83820"/>
                </a:lnTo>
                <a:lnTo>
                  <a:pt x="91440" y="99060"/>
                </a:lnTo>
                <a:lnTo>
                  <a:pt x="83820" y="106680"/>
                </a:lnTo>
                <a:lnTo>
                  <a:pt x="68581" y="114300"/>
                </a:lnTo>
                <a:lnTo>
                  <a:pt x="60960" y="129540"/>
                </a:lnTo>
                <a:lnTo>
                  <a:pt x="45720" y="137160"/>
                </a:lnTo>
                <a:lnTo>
                  <a:pt x="38100" y="144780"/>
                </a:lnTo>
                <a:lnTo>
                  <a:pt x="30481" y="152400"/>
                </a:lnTo>
                <a:lnTo>
                  <a:pt x="22860" y="160020"/>
                </a:lnTo>
                <a:lnTo>
                  <a:pt x="15240" y="167640"/>
                </a:lnTo>
                <a:lnTo>
                  <a:pt x="15240" y="175260"/>
                </a:lnTo>
                <a:lnTo>
                  <a:pt x="15240" y="182880"/>
                </a:lnTo>
                <a:lnTo>
                  <a:pt x="15240" y="190500"/>
                </a:lnTo>
                <a:lnTo>
                  <a:pt x="22860" y="198120"/>
                </a:lnTo>
                <a:lnTo>
                  <a:pt x="30481" y="198120"/>
                </a:lnTo>
                <a:lnTo>
                  <a:pt x="45720" y="205740"/>
                </a:lnTo>
                <a:lnTo>
                  <a:pt x="60960" y="205740"/>
                </a:lnTo>
                <a:lnTo>
                  <a:pt x="76200" y="198120"/>
                </a:lnTo>
                <a:lnTo>
                  <a:pt x="91440" y="198120"/>
                </a:lnTo>
                <a:lnTo>
                  <a:pt x="114300" y="190500"/>
                </a:lnTo>
                <a:lnTo>
                  <a:pt x="144781" y="190500"/>
                </a:lnTo>
                <a:lnTo>
                  <a:pt x="144781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9" name="Freeform 6228"/>
          <p:cNvSpPr/>
          <p:nvPr/>
        </p:nvSpPr>
        <p:spPr>
          <a:xfrm>
            <a:off x="7048500" y="4686300"/>
            <a:ext cx="198121" cy="198121"/>
          </a:xfrm>
          <a:custGeom>
            <a:avLst/>
            <a:gdLst/>
            <a:ahLst/>
            <a:cxnLst/>
            <a:rect l="0" t="0" r="0" b="0"/>
            <a:pathLst>
              <a:path w="198121" h="198121">
                <a:moveTo>
                  <a:pt x="7620" y="53340"/>
                </a:moveTo>
                <a:lnTo>
                  <a:pt x="7620" y="38100"/>
                </a:ln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1" y="0"/>
                </a:lnTo>
                <a:lnTo>
                  <a:pt x="30480" y="0"/>
                </a:lnTo>
                <a:lnTo>
                  <a:pt x="45720" y="0"/>
                </a:lnTo>
                <a:lnTo>
                  <a:pt x="60961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99061" y="15240"/>
                </a:lnTo>
                <a:lnTo>
                  <a:pt x="114300" y="22860"/>
                </a:lnTo>
                <a:lnTo>
                  <a:pt x="129540" y="30480"/>
                </a:lnTo>
                <a:lnTo>
                  <a:pt x="137161" y="38100"/>
                </a:lnTo>
                <a:lnTo>
                  <a:pt x="144780" y="38100"/>
                </a:lnTo>
                <a:lnTo>
                  <a:pt x="152400" y="45720"/>
                </a:lnTo>
                <a:lnTo>
                  <a:pt x="152400" y="53340"/>
                </a:lnTo>
                <a:lnTo>
                  <a:pt x="152400" y="60960"/>
                </a:lnTo>
                <a:lnTo>
                  <a:pt x="152400" y="68580"/>
                </a:lnTo>
                <a:lnTo>
                  <a:pt x="144780" y="76200"/>
                </a:lnTo>
                <a:lnTo>
                  <a:pt x="144780" y="83820"/>
                </a:lnTo>
                <a:lnTo>
                  <a:pt x="137161" y="91440"/>
                </a:lnTo>
                <a:lnTo>
                  <a:pt x="121920" y="99060"/>
                </a:lnTo>
                <a:lnTo>
                  <a:pt x="114300" y="106680"/>
                </a:lnTo>
                <a:lnTo>
                  <a:pt x="99061" y="114300"/>
                </a:lnTo>
                <a:lnTo>
                  <a:pt x="91440" y="121920"/>
                </a:lnTo>
                <a:lnTo>
                  <a:pt x="83820" y="129540"/>
                </a:lnTo>
                <a:lnTo>
                  <a:pt x="76200" y="137160"/>
                </a:lnTo>
                <a:lnTo>
                  <a:pt x="60961" y="144780"/>
                </a:lnTo>
                <a:lnTo>
                  <a:pt x="60961" y="152400"/>
                </a:lnTo>
                <a:lnTo>
                  <a:pt x="53340" y="160020"/>
                </a:lnTo>
                <a:lnTo>
                  <a:pt x="53340" y="167640"/>
                </a:lnTo>
                <a:lnTo>
                  <a:pt x="60961" y="175260"/>
                </a:lnTo>
                <a:lnTo>
                  <a:pt x="60961" y="182880"/>
                </a:lnTo>
                <a:lnTo>
                  <a:pt x="68580" y="182880"/>
                </a:lnTo>
                <a:lnTo>
                  <a:pt x="76200" y="190500"/>
                </a:lnTo>
                <a:lnTo>
                  <a:pt x="91440" y="190500"/>
                </a:lnTo>
                <a:lnTo>
                  <a:pt x="99061" y="198120"/>
                </a:lnTo>
                <a:lnTo>
                  <a:pt x="114300" y="198120"/>
                </a:lnTo>
                <a:lnTo>
                  <a:pt x="129540" y="190500"/>
                </a:lnTo>
                <a:lnTo>
                  <a:pt x="144780" y="190500"/>
                </a:lnTo>
                <a:lnTo>
                  <a:pt x="167640" y="190500"/>
                </a:lnTo>
                <a:lnTo>
                  <a:pt x="198120" y="182880"/>
                </a:lnTo>
                <a:lnTo>
                  <a:pt x="19812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0" name="Freeform 6229"/>
          <p:cNvSpPr/>
          <p:nvPr/>
        </p:nvSpPr>
        <p:spPr>
          <a:xfrm>
            <a:off x="7353300" y="4823460"/>
            <a:ext cx="15241" cy="1"/>
          </a:xfrm>
          <a:custGeom>
            <a:avLst/>
            <a:gdLst/>
            <a:ahLst/>
            <a:cxnLst/>
            <a:rect l="0" t="0" r="0" b="0"/>
            <a:pathLst>
              <a:path w="1524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1" name="Freeform 6230"/>
          <p:cNvSpPr/>
          <p:nvPr/>
        </p:nvSpPr>
        <p:spPr>
          <a:xfrm>
            <a:off x="7399020" y="4709160"/>
            <a:ext cx="220981" cy="175261"/>
          </a:xfrm>
          <a:custGeom>
            <a:avLst/>
            <a:gdLst/>
            <a:ahLst/>
            <a:cxnLst/>
            <a:rect l="0" t="0" r="0" b="0"/>
            <a:pathLst>
              <a:path w="220981" h="175261">
                <a:moveTo>
                  <a:pt x="76200" y="7620"/>
                </a:moveTo>
                <a:lnTo>
                  <a:pt x="68580" y="762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0"/>
                </a:lnTo>
                <a:lnTo>
                  <a:pt x="60960" y="0"/>
                </a:lnTo>
                <a:lnTo>
                  <a:pt x="53341" y="7620"/>
                </a:lnTo>
                <a:lnTo>
                  <a:pt x="53341" y="7620"/>
                </a:lnTo>
                <a:lnTo>
                  <a:pt x="45720" y="15240"/>
                </a:lnTo>
                <a:lnTo>
                  <a:pt x="45720" y="15240"/>
                </a:lnTo>
                <a:lnTo>
                  <a:pt x="38100" y="22860"/>
                </a:lnTo>
                <a:lnTo>
                  <a:pt x="38100" y="22860"/>
                </a:lnTo>
                <a:lnTo>
                  <a:pt x="30480" y="30480"/>
                </a:lnTo>
                <a:lnTo>
                  <a:pt x="22860" y="30480"/>
                </a:lnTo>
                <a:lnTo>
                  <a:pt x="22860" y="38100"/>
                </a:lnTo>
                <a:lnTo>
                  <a:pt x="15241" y="38100"/>
                </a:lnTo>
                <a:lnTo>
                  <a:pt x="7620" y="38100"/>
                </a:lnTo>
                <a:lnTo>
                  <a:pt x="762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45720"/>
                </a:lnTo>
                <a:lnTo>
                  <a:pt x="15241" y="45720"/>
                </a:lnTo>
                <a:lnTo>
                  <a:pt x="30480" y="45720"/>
                </a:lnTo>
                <a:lnTo>
                  <a:pt x="38100" y="45720"/>
                </a:lnTo>
                <a:lnTo>
                  <a:pt x="53341" y="45720"/>
                </a:lnTo>
                <a:lnTo>
                  <a:pt x="68580" y="53340"/>
                </a:lnTo>
                <a:lnTo>
                  <a:pt x="91441" y="53340"/>
                </a:lnTo>
                <a:lnTo>
                  <a:pt x="114300" y="60960"/>
                </a:lnTo>
                <a:lnTo>
                  <a:pt x="129541" y="68580"/>
                </a:lnTo>
                <a:lnTo>
                  <a:pt x="144780" y="76200"/>
                </a:lnTo>
                <a:lnTo>
                  <a:pt x="160020" y="83820"/>
                </a:lnTo>
                <a:lnTo>
                  <a:pt x="175260" y="99060"/>
                </a:lnTo>
                <a:lnTo>
                  <a:pt x="190500" y="106680"/>
                </a:lnTo>
                <a:lnTo>
                  <a:pt x="198120" y="114300"/>
                </a:lnTo>
                <a:lnTo>
                  <a:pt x="213360" y="129540"/>
                </a:lnTo>
                <a:lnTo>
                  <a:pt x="213360" y="137160"/>
                </a:lnTo>
                <a:lnTo>
                  <a:pt x="220980" y="144780"/>
                </a:lnTo>
                <a:lnTo>
                  <a:pt x="220980" y="152400"/>
                </a:lnTo>
                <a:lnTo>
                  <a:pt x="220980" y="160020"/>
                </a:lnTo>
                <a:lnTo>
                  <a:pt x="213360" y="167640"/>
                </a:lnTo>
                <a:lnTo>
                  <a:pt x="205741" y="167640"/>
                </a:lnTo>
                <a:lnTo>
                  <a:pt x="198120" y="175260"/>
                </a:lnTo>
                <a:lnTo>
                  <a:pt x="182880" y="175260"/>
                </a:lnTo>
                <a:lnTo>
                  <a:pt x="167641" y="175260"/>
                </a:lnTo>
                <a:lnTo>
                  <a:pt x="167641" y="1752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2" name="Freeform 6231"/>
          <p:cNvSpPr/>
          <p:nvPr/>
        </p:nvSpPr>
        <p:spPr>
          <a:xfrm>
            <a:off x="7459980" y="4709160"/>
            <a:ext cx="167641" cy="15241"/>
          </a:xfrm>
          <a:custGeom>
            <a:avLst/>
            <a:gdLst/>
            <a:ahLst/>
            <a:cxnLst/>
            <a:rect l="0" t="0" r="0" b="0"/>
            <a:pathLst>
              <a:path w="167641" h="15241">
                <a:moveTo>
                  <a:pt x="0" y="7620"/>
                </a:moveTo>
                <a:lnTo>
                  <a:pt x="7620" y="7620"/>
                </a:lnTo>
                <a:lnTo>
                  <a:pt x="15240" y="0"/>
                </a:lnTo>
                <a:lnTo>
                  <a:pt x="30481" y="0"/>
                </a:lnTo>
                <a:lnTo>
                  <a:pt x="45720" y="0"/>
                </a:lnTo>
                <a:lnTo>
                  <a:pt x="68581" y="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44781" y="7620"/>
                </a:lnTo>
                <a:lnTo>
                  <a:pt x="167640" y="15240"/>
                </a:lnTo>
                <a:lnTo>
                  <a:pt x="16764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3" name="Freeform 6232"/>
          <p:cNvSpPr/>
          <p:nvPr/>
        </p:nvSpPr>
        <p:spPr>
          <a:xfrm>
            <a:off x="7642861" y="4602480"/>
            <a:ext cx="152401" cy="342901"/>
          </a:xfrm>
          <a:custGeom>
            <a:avLst/>
            <a:gdLst/>
            <a:ahLst/>
            <a:cxnLst/>
            <a:rect l="0" t="0" r="0" b="0"/>
            <a:pathLst>
              <a:path w="152401" h="3429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19" y="0"/>
                </a:lnTo>
                <a:lnTo>
                  <a:pt x="15239" y="7620"/>
                </a:lnTo>
                <a:lnTo>
                  <a:pt x="22859" y="15240"/>
                </a:lnTo>
                <a:lnTo>
                  <a:pt x="30479" y="22860"/>
                </a:lnTo>
                <a:lnTo>
                  <a:pt x="45719" y="38100"/>
                </a:lnTo>
                <a:lnTo>
                  <a:pt x="60959" y="45720"/>
                </a:lnTo>
                <a:lnTo>
                  <a:pt x="76200" y="60960"/>
                </a:lnTo>
                <a:lnTo>
                  <a:pt x="91439" y="76200"/>
                </a:lnTo>
                <a:lnTo>
                  <a:pt x="106679" y="99060"/>
                </a:lnTo>
                <a:lnTo>
                  <a:pt x="121919" y="121920"/>
                </a:lnTo>
                <a:lnTo>
                  <a:pt x="137159" y="137160"/>
                </a:lnTo>
                <a:lnTo>
                  <a:pt x="144779" y="160020"/>
                </a:lnTo>
                <a:lnTo>
                  <a:pt x="152400" y="182880"/>
                </a:lnTo>
                <a:lnTo>
                  <a:pt x="152400" y="198120"/>
                </a:lnTo>
                <a:lnTo>
                  <a:pt x="152400" y="220980"/>
                </a:lnTo>
                <a:lnTo>
                  <a:pt x="144779" y="243840"/>
                </a:lnTo>
                <a:lnTo>
                  <a:pt x="144779" y="259080"/>
                </a:lnTo>
                <a:lnTo>
                  <a:pt x="129539" y="274320"/>
                </a:lnTo>
                <a:lnTo>
                  <a:pt x="121919" y="289560"/>
                </a:lnTo>
                <a:lnTo>
                  <a:pt x="106679" y="304800"/>
                </a:lnTo>
                <a:lnTo>
                  <a:pt x="91439" y="312420"/>
                </a:lnTo>
                <a:lnTo>
                  <a:pt x="76200" y="327660"/>
                </a:lnTo>
                <a:lnTo>
                  <a:pt x="60959" y="327660"/>
                </a:lnTo>
                <a:lnTo>
                  <a:pt x="45719" y="335280"/>
                </a:lnTo>
                <a:lnTo>
                  <a:pt x="30479" y="342900"/>
                </a:lnTo>
                <a:lnTo>
                  <a:pt x="15239" y="342900"/>
                </a:lnTo>
                <a:lnTo>
                  <a:pt x="0" y="342900"/>
                </a:lnTo>
                <a:lnTo>
                  <a:pt x="0" y="3429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4" name="Freeform 6233"/>
          <p:cNvSpPr/>
          <p:nvPr/>
        </p:nvSpPr>
        <p:spPr>
          <a:xfrm>
            <a:off x="7856220" y="4785360"/>
            <a:ext cx="182881" cy="7621"/>
          </a:xfrm>
          <a:custGeom>
            <a:avLst/>
            <a:gdLst/>
            <a:ahLst/>
            <a:cxnLst/>
            <a:rect l="0" t="0" r="0" b="0"/>
            <a:pathLst>
              <a:path w="182881" h="762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15241" y="0"/>
                </a:lnTo>
                <a:lnTo>
                  <a:pt x="22860" y="0"/>
                </a:lnTo>
                <a:lnTo>
                  <a:pt x="38100" y="0"/>
                </a:lnTo>
                <a:lnTo>
                  <a:pt x="53341" y="0"/>
                </a:lnTo>
                <a:lnTo>
                  <a:pt x="68580" y="0"/>
                </a:lnTo>
                <a:lnTo>
                  <a:pt x="76200" y="0"/>
                </a:lnTo>
                <a:lnTo>
                  <a:pt x="91441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52400" y="0"/>
                </a:lnTo>
                <a:lnTo>
                  <a:pt x="160020" y="0"/>
                </a:lnTo>
                <a:lnTo>
                  <a:pt x="167641" y="0"/>
                </a:lnTo>
                <a:lnTo>
                  <a:pt x="182880" y="0"/>
                </a:lnTo>
                <a:lnTo>
                  <a:pt x="1828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5" name="Freeform 6234"/>
          <p:cNvSpPr/>
          <p:nvPr/>
        </p:nvSpPr>
        <p:spPr>
          <a:xfrm>
            <a:off x="7901940" y="4838700"/>
            <a:ext cx="106681" cy="7621"/>
          </a:xfrm>
          <a:custGeom>
            <a:avLst/>
            <a:gdLst/>
            <a:ahLst/>
            <a:cxnLst/>
            <a:rect l="0" t="0" r="0" b="0"/>
            <a:pathLst>
              <a:path w="106681" h="7621">
                <a:moveTo>
                  <a:pt x="7621" y="0"/>
                </a:move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7621" y="7620"/>
                </a:lnTo>
                <a:lnTo>
                  <a:pt x="7621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83821" y="7620"/>
                </a:lnTo>
                <a:lnTo>
                  <a:pt x="106680" y="7620"/>
                </a:lnTo>
                <a:lnTo>
                  <a:pt x="10668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6" name="Freeform 6235"/>
          <p:cNvSpPr/>
          <p:nvPr/>
        </p:nvSpPr>
        <p:spPr>
          <a:xfrm>
            <a:off x="8138161" y="4739640"/>
            <a:ext cx="243840" cy="160021"/>
          </a:xfrm>
          <a:custGeom>
            <a:avLst/>
            <a:gdLst/>
            <a:ahLst/>
            <a:cxnLst/>
            <a:rect l="0" t="0" r="0" b="0"/>
            <a:pathLst>
              <a:path w="243840" h="160021">
                <a:moveTo>
                  <a:pt x="121919" y="15240"/>
                </a:moveTo>
                <a:lnTo>
                  <a:pt x="121919" y="15240"/>
                </a:lnTo>
                <a:lnTo>
                  <a:pt x="121919" y="7620"/>
                </a:lnTo>
                <a:lnTo>
                  <a:pt x="121919" y="7620"/>
                </a:lnTo>
                <a:lnTo>
                  <a:pt x="121919" y="7620"/>
                </a:lnTo>
                <a:lnTo>
                  <a:pt x="121919" y="7620"/>
                </a:lnTo>
                <a:lnTo>
                  <a:pt x="121919" y="7620"/>
                </a:lnTo>
                <a:lnTo>
                  <a:pt x="121919" y="0"/>
                </a:lnTo>
                <a:lnTo>
                  <a:pt x="121919" y="0"/>
                </a:lnTo>
                <a:lnTo>
                  <a:pt x="114300" y="0"/>
                </a:lnTo>
                <a:lnTo>
                  <a:pt x="106679" y="0"/>
                </a:lnTo>
                <a:lnTo>
                  <a:pt x="99059" y="7620"/>
                </a:lnTo>
                <a:lnTo>
                  <a:pt x="91439" y="7620"/>
                </a:lnTo>
                <a:lnTo>
                  <a:pt x="83819" y="7620"/>
                </a:lnTo>
                <a:lnTo>
                  <a:pt x="76200" y="15240"/>
                </a:lnTo>
                <a:lnTo>
                  <a:pt x="60959" y="15240"/>
                </a:lnTo>
                <a:lnTo>
                  <a:pt x="45719" y="30480"/>
                </a:lnTo>
                <a:lnTo>
                  <a:pt x="38100" y="30480"/>
                </a:lnTo>
                <a:lnTo>
                  <a:pt x="30479" y="38100"/>
                </a:lnTo>
                <a:lnTo>
                  <a:pt x="22859" y="45720"/>
                </a:lnTo>
                <a:lnTo>
                  <a:pt x="15239" y="60960"/>
                </a:lnTo>
                <a:lnTo>
                  <a:pt x="7619" y="68580"/>
                </a:lnTo>
                <a:lnTo>
                  <a:pt x="0" y="7620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99060"/>
                </a:lnTo>
                <a:lnTo>
                  <a:pt x="7619" y="99060"/>
                </a:lnTo>
                <a:lnTo>
                  <a:pt x="15239" y="106680"/>
                </a:lnTo>
                <a:lnTo>
                  <a:pt x="15239" y="106680"/>
                </a:lnTo>
                <a:lnTo>
                  <a:pt x="22859" y="99060"/>
                </a:lnTo>
                <a:lnTo>
                  <a:pt x="38100" y="99060"/>
                </a:lnTo>
                <a:lnTo>
                  <a:pt x="45719" y="99060"/>
                </a:lnTo>
                <a:lnTo>
                  <a:pt x="53339" y="91440"/>
                </a:lnTo>
                <a:lnTo>
                  <a:pt x="60959" y="83820"/>
                </a:lnTo>
                <a:lnTo>
                  <a:pt x="68579" y="83820"/>
                </a:lnTo>
                <a:lnTo>
                  <a:pt x="83819" y="68580"/>
                </a:lnTo>
                <a:lnTo>
                  <a:pt x="91439" y="68580"/>
                </a:lnTo>
                <a:lnTo>
                  <a:pt x="91439" y="53340"/>
                </a:lnTo>
                <a:lnTo>
                  <a:pt x="99059" y="45720"/>
                </a:lnTo>
                <a:lnTo>
                  <a:pt x="106679" y="38100"/>
                </a:lnTo>
                <a:lnTo>
                  <a:pt x="114300" y="38100"/>
                </a:lnTo>
                <a:lnTo>
                  <a:pt x="114300" y="30480"/>
                </a:lnTo>
                <a:lnTo>
                  <a:pt x="121919" y="30480"/>
                </a:lnTo>
                <a:lnTo>
                  <a:pt x="121919" y="22860"/>
                </a:lnTo>
                <a:lnTo>
                  <a:pt x="121919" y="22860"/>
                </a:lnTo>
                <a:lnTo>
                  <a:pt x="129539" y="22860"/>
                </a:lnTo>
                <a:lnTo>
                  <a:pt x="129539" y="22860"/>
                </a:lnTo>
                <a:lnTo>
                  <a:pt x="129539" y="22860"/>
                </a:lnTo>
                <a:lnTo>
                  <a:pt x="129539" y="22860"/>
                </a:lnTo>
                <a:lnTo>
                  <a:pt x="129539" y="30480"/>
                </a:lnTo>
                <a:lnTo>
                  <a:pt x="137159" y="30480"/>
                </a:lnTo>
                <a:lnTo>
                  <a:pt x="137159" y="38100"/>
                </a:lnTo>
                <a:lnTo>
                  <a:pt x="144779" y="45720"/>
                </a:lnTo>
                <a:lnTo>
                  <a:pt x="152400" y="53340"/>
                </a:lnTo>
                <a:lnTo>
                  <a:pt x="160019" y="60960"/>
                </a:lnTo>
                <a:lnTo>
                  <a:pt x="167639" y="68580"/>
                </a:lnTo>
                <a:lnTo>
                  <a:pt x="175259" y="83820"/>
                </a:lnTo>
                <a:lnTo>
                  <a:pt x="182879" y="91440"/>
                </a:lnTo>
                <a:lnTo>
                  <a:pt x="190500" y="106680"/>
                </a:lnTo>
                <a:lnTo>
                  <a:pt x="205739" y="114300"/>
                </a:lnTo>
                <a:lnTo>
                  <a:pt x="213359" y="121920"/>
                </a:lnTo>
                <a:lnTo>
                  <a:pt x="220979" y="137160"/>
                </a:lnTo>
                <a:lnTo>
                  <a:pt x="228600" y="144780"/>
                </a:lnTo>
                <a:lnTo>
                  <a:pt x="243839" y="160020"/>
                </a:lnTo>
                <a:lnTo>
                  <a:pt x="243839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7" name="Freeform 6236"/>
          <p:cNvSpPr/>
          <p:nvPr/>
        </p:nvSpPr>
        <p:spPr>
          <a:xfrm>
            <a:off x="7315200" y="4800600"/>
            <a:ext cx="76201" cy="53341"/>
          </a:xfrm>
          <a:custGeom>
            <a:avLst/>
            <a:gdLst/>
            <a:ahLst/>
            <a:cxnLst/>
            <a:rect l="0" t="0" r="0" b="0"/>
            <a:pathLst>
              <a:path w="76201" h="53341">
                <a:moveTo>
                  <a:pt x="15240" y="0"/>
                </a:moveTo>
                <a:lnTo>
                  <a:pt x="22861" y="0"/>
                </a:lnTo>
                <a:lnTo>
                  <a:pt x="22861" y="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15240"/>
                </a:lnTo>
                <a:lnTo>
                  <a:pt x="53340" y="15240"/>
                </a:lnTo>
                <a:lnTo>
                  <a:pt x="60961" y="22860"/>
                </a:lnTo>
                <a:lnTo>
                  <a:pt x="60961" y="22860"/>
                </a:lnTo>
                <a:lnTo>
                  <a:pt x="68580" y="30480"/>
                </a:lnTo>
                <a:lnTo>
                  <a:pt x="68580" y="38100"/>
                </a:lnTo>
                <a:lnTo>
                  <a:pt x="76200" y="38100"/>
                </a:lnTo>
                <a:lnTo>
                  <a:pt x="76200" y="45720"/>
                </a:lnTo>
                <a:lnTo>
                  <a:pt x="76200" y="45720"/>
                </a:lnTo>
                <a:lnTo>
                  <a:pt x="76200" y="45720"/>
                </a:lnTo>
                <a:lnTo>
                  <a:pt x="76200" y="45720"/>
                </a:lnTo>
                <a:lnTo>
                  <a:pt x="68580" y="53340"/>
                </a:lnTo>
                <a:lnTo>
                  <a:pt x="68580" y="53340"/>
                </a:lnTo>
                <a:lnTo>
                  <a:pt x="60961" y="53340"/>
                </a:lnTo>
                <a:lnTo>
                  <a:pt x="53340" y="53340"/>
                </a:lnTo>
                <a:lnTo>
                  <a:pt x="53340" y="53340"/>
                </a:lnTo>
                <a:lnTo>
                  <a:pt x="38100" y="53340"/>
                </a:lnTo>
                <a:lnTo>
                  <a:pt x="38100" y="53340"/>
                </a:lnTo>
                <a:lnTo>
                  <a:pt x="30480" y="53340"/>
                </a:lnTo>
                <a:lnTo>
                  <a:pt x="22861" y="45720"/>
                </a:lnTo>
                <a:lnTo>
                  <a:pt x="15240" y="45720"/>
                </a:lnTo>
                <a:lnTo>
                  <a:pt x="15240" y="45720"/>
                </a:lnTo>
                <a:lnTo>
                  <a:pt x="7620" y="4572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30480"/>
                </a:lnTo>
                <a:lnTo>
                  <a:pt x="15240" y="30480"/>
                </a:lnTo>
                <a:lnTo>
                  <a:pt x="22861" y="30480"/>
                </a:lnTo>
                <a:lnTo>
                  <a:pt x="22861" y="30480"/>
                </a:lnTo>
                <a:lnTo>
                  <a:pt x="30480" y="30480"/>
                </a:lnTo>
                <a:lnTo>
                  <a:pt x="38100" y="30480"/>
                </a:lnTo>
                <a:lnTo>
                  <a:pt x="45720" y="30480"/>
                </a:lnTo>
                <a:lnTo>
                  <a:pt x="53340" y="38100"/>
                </a:lnTo>
                <a:lnTo>
                  <a:pt x="60961" y="38100"/>
                </a:lnTo>
                <a:lnTo>
                  <a:pt x="68580" y="38100"/>
                </a:lnTo>
                <a:lnTo>
                  <a:pt x="68580" y="38100"/>
                </a:lnTo>
                <a:lnTo>
                  <a:pt x="76200" y="38100"/>
                </a:lnTo>
                <a:lnTo>
                  <a:pt x="76200" y="45720"/>
                </a:lnTo>
                <a:lnTo>
                  <a:pt x="76200" y="45720"/>
                </a:lnTo>
                <a:lnTo>
                  <a:pt x="76200" y="45720"/>
                </a:lnTo>
                <a:lnTo>
                  <a:pt x="76200" y="45720"/>
                </a:lnTo>
                <a:lnTo>
                  <a:pt x="68580" y="45720"/>
                </a:lnTo>
                <a:lnTo>
                  <a:pt x="68580" y="45720"/>
                </a:lnTo>
                <a:lnTo>
                  <a:pt x="60961" y="45720"/>
                </a:lnTo>
                <a:lnTo>
                  <a:pt x="53340" y="45720"/>
                </a:lnTo>
                <a:lnTo>
                  <a:pt x="38100" y="45720"/>
                </a:lnTo>
                <a:lnTo>
                  <a:pt x="30480" y="45720"/>
                </a:lnTo>
                <a:lnTo>
                  <a:pt x="22861" y="45720"/>
                </a:lnTo>
                <a:lnTo>
                  <a:pt x="1524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15240" y="38100"/>
                </a:lnTo>
                <a:lnTo>
                  <a:pt x="22861" y="38100"/>
                </a:lnTo>
                <a:lnTo>
                  <a:pt x="30480" y="38100"/>
                </a:lnTo>
                <a:lnTo>
                  <a:pt x="38100" y="38100"/>
                </a:lnTo>
                <a:lnTo>
                  <a:pt x="53340" y="45720"/>
                </a:lnTo>
                <a:lnTo>
                  <a:pt x="60961" y="45720"/>
                </a:lnTo>
                <a:lnTo>
                  <a:pt x="60961" y="457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8" name="Freeform 6237"/>
          <p:cNvSpPr/>
          <p:nvPr/>
        </p:nvSpPr>
        <p:spPr>
          <a:xfrm>
            <a:off x="5486400" y="4533900"/>
            <a:ext cx="2438401" cy="662941"/>
          </a:xfrm>
          <a:custGeom>
            <a:avLst/>
            <a:gdLst/>
            <a:ahLst/>
            <a:cxnLst/>
            <a:rect l="0" t="0" r="0" b="0"/>
            <a:pathLst>
              <a:path w="2438401" h="662941">
                <a:moveTo>
                  <a:pt x="213360" y="525780"/>
                </a:moveTo>
                <a:lnTo>
                  <a:pt x="213360" y="525780"/>
                </a:lnTo>
                <a:lnTo>
                  <a:pt x="228600" y="525780"/>
                </a:lnTo>
                <a:lnTo>
                  <a:pt x="243840" y="533400"/>
                </a:lnTo>
                <a:lnTo>
                  <a:pt x="259080" y="533400"/>
                </a:lnTo>
                <a:lnTo>
                  <a:pt x="274320" y="533400"/>
                </a:lnTo>
                <a:lnTo>
                  <a:pt x="289560" y="541020"/>
                </a:lnTo>
                <a:lnTo>
                  <a:pt x="312420" y="541020"/>
                </a:lnTo>
                <a:lnTo>
                  <a:pt x="327660" y="548640"/>
                </a:lnTo>
                <a:lnTo>
                  <a:pt x="350520" y="548640"/>
                </a:lnTo>
                <a:lnTo>
                  <a:pt x="373380" y="548640"/>
                </a:lnTo>
                <a:lnTo>
                  <a:pt x="388620" y="556260"/>
                </a:lnTo>
                <a:lnTo>
                  <a:pt x="419100" y="556260"/>
                </a:lnTo>
                <a:lnTo>
                  <a:pt x="434340" y="563880"/>
                </a:lnTo>
                <a:lnTo>
                  <a:pt x="464820" y="563880"/>
                </a:lnTo>
                <a:lnTo>
                  <a:pt x="487680" y="563880"/>
                </a:lnTo>
                <a:lnTo>
                  <a:pt x="518160" y="571500"/>
                </a:lnTo>
                <a:lnTo>
                  <a:pt x="541020" y="571500"/>
                </a:lnTo>
                <a:lnTo>
                  <a:pt x="571500" y="579120"/>
                </a:lnTo>
                <a:lnTo>
                  <a:pt x="601980" y="579120"/>
                </a:lnTo>
                <a:lnTo>
                  <a:pt x="632460" y="586740"/>
                </a:lnTo>
                <a:lnTo>
                  <a:pt x="662940" y="586740"/>
                </a:lnTo>
                <a:lnTo>
                  <a:pt x="693420" y="594360"/>
                </a:lnTo>
                <a:lnTo>
                  <a:pt x="723900" y="594360"/>
                </a:lnTo>
                <a:lnTo>
                  <a:pt x="754380" y="601980"/>
                </a:lnTo>
                <a:lnTo>
                  <a:pt x="784860" y="601980"/>
                </a:lnTo>
                <a:lnTo>
                  <a:pt x="822960" y="609600"/>
                </a:lnTo>
                <a:lnTo>
                  <a:pt x="853440" y="609600"/>
                </a:lnTo>
                <a:lnTo>
                  <a:pt x="883920" y="609600"/>
                </a:lnTo>
                <a:lnTo>
                  <a:pt x="922020" y="617220"/>
                </a:lnTo>
                <a:lnTo>
                  <a:pt x="952500" y="617220"/>
                </a:lnTo>
                <a:lnTo>
                  <a:pt x="990600" y="617220"/>
                </a:lnTo>
                <a:lnTo>
                  <a:pt x="1021080" y="624840"/>
                </a:lnTo>
                <a:lnTo>
                  <a:pt x="1059180" y="624840"/>
                </a:lnTo>
                <a:lnTo>
                  <a:pt x="1089661" y="632460"/>
                </a:lnTo>
                <a:lnTo>
                  <a:pt x="1127761" y="632460"/>
                </a:lnTo>
                <a:lnTo>
                  <a:pt x="1158240" y="632460"/>
                </a:lnTo>
                <a:lnTo>
                  <a:pt x="1196340" y="640080"/>
                </a:lnTo>
                <a:lnTo>
                  <a:pt x="1226820" y="640080"/>
                </a:lnTo>
                <a:lnTo>
                  <a:pt x="1264920" y="640080"/>
                </a:lnTo>
                <a:lnTo>
                  <a:pt x="1303020" y="647700"/>
                </a:lnTo>
                <a:lnTo>
                  <a:pt x="1341120" y="647700"/>
                </a:lnTo>
                <a:lnTo>
                  <a:pt x="1371600" y="647700"/>
                </a:lnTo>
                <a:lnTo>
                  <a:pt x="1409700" y="647700"/>
                </a:lnTo>
                <a:lnTo>
                  <a:pt x="1440180" y="655320"/>
                </a:lnTo>
                <a:lnTo>
                  <a:pt x="1478280" y="655320"/>
                </a:lnTo>
                <a:lnTo>
                  <a:pt x="1508761" y="655320"/>
                </a:lnTo>
                <a:lnTo>
                  <a:pt x="1546861" y="655320"/>
                </a:lnTo>
                <a:lnTo>
                  <a:pt x="1584961" y="662940"/>
                </a:lnTo>
                <a:lnTo>
                  <a:pt x="1615440" y="662940"/>
                </a:lnTo>
                <a:lnTo>
                  <a:pt x="1645920" y="662940"/>
                </a:lnTo>
                <a:lnTo>
                  <a:pt x="1684020" y="662940"/>
                </a:lnTo>
                <a:lnTo>
                  <a:pt x="1714500" y="662940"/>
                </a:lnTo>
                <a:lnTo>
                  <a:pt x="1744980" y="662940"/>
                </a:lnTo>
                <a:lnTo>
                  <a:pt x="1783080" y="662940"/>
                </a:lnTo>
                <a:lnTo>
                  <a:pt x="1805940" y="662940"/>
                </a:lnTo>
                <a:lnTo>
                  <a:pt x="1844040" y="662940"/>
                </a:lnTo>
                <a:lnTo>
                  <a:pt x="1866900" y="662940"/>
                </a:lnTo>
                <a:lnTo>
                  <a:pt x="1897380" y="662940"/>
                </a:lnTo>
                <a:lnTo>
                  <a:pt x="1935480" y="662940"/>
                </a:lnTo>
                <a:lnTo>
                  <a:pt x="1958340" y="655320"/>
                </a:lnTo>
                <a:lnTo>
                  <a:pt x="1988820" y="655320"/>
                </a:lnTo>
                <a:lnTo>
                  <a:pt x="2011680" y="655320"/>
                </a:lnTo>
                <a:lnTo>
                  <a:pt x="2042161" y="647700"/>
                </a:lnTo>
                <a:lnTo>
                  <a:pt x="2065020" y="647700"/>
                </a:lnTo>
                <a:lnTo>
                  <a:pt x="2087880" y="647700"/>
                </a:lnTo>
                <a:lnTo>
                  <a:pt x="2110740" y="647700"/>
                </a:lnTo>
                <a:lnTo>
                  <a:pt x="2141220" y="640080"/>
                </a:lnTo>
                <a:lnTo>
                  <a:pt x="2156461" y="640080"/>
                </a:lnTo>
                <a:lnTo>
                  <a:pt x="2179320" y="632460"/>
                </a:lnTo>
                <a:lnTo>
                  <a:pt x="2202180" y="632460"/>
                </a:lnTo>
                <a:lnTo>
                  <a:pt x="2225040" y="632460"/>
                </a:lnTo>
                <a:lnTo>
                  <a:pt x="2240280" y="624840"/>
                </a:lnTo>
                <a:lnTo>
                  <a:pt x="2255520" y="617220"/>
                </a:lnTo>
                <a:lnTo>
                  <a:pt x="2278380" y="617220"/>
                </a:lnTo>
                <a:lnTo>
                  <a:pt x="2293620" y="609600"/>
                </a:lnTo>
                <a:lnTo>
                  <a:pt x="2308861" y="601980"/>
                </a:lnTo>
                <a:lnTo>
                  <a:pt x="2324100" y="594360"/>
                </a:lnTo>
                <a:lnTo>
                  <a:pt x="2339340" y="586740"/>
                </a:lnTo>
                <a:lnTo>
                  <a:pt x="2354580" y="579120"/>
                </a:lnTo>
                <a:lnTo>
                  <a:pt x="2369820" y="579120"/>
                </a:lnTo>
                <a:lnTo>
                  <a:pt x="2377440" y="563880"/>
                </a:lnTo>
                <a:lnTo>
                  <a:pt x="2385061" y="556260"/>
                </a:lnTo>
                <a:lnTo>
                  <a:pt x="2400300" y="548640"/>
                </a:lnTo>
                <a:lnTo>
                  <a:pt x="2407920" y="533400"/>
                </a:lnTo>
                <a:lnTo>
                  <a:pt x="2415540" y="525780"/>
                </a:lnTo>
                <a:lnTo>
                  <a:pt x="2423161" y="510540"/>
                </a:lnTo>
                <a:lnTo>
                  <a:pt x="2430780" y="502920"/>
                </a:lnTo>
                <a:lnTo>
                  <a:pt x="2430780" y="487680"/>
                </a:lnTo>
                <a:lnTo>
                  <a:pt x="2438400" y="472440"/>
                </a:lnTo>
                <a:lnTo>
                  <a:pt x="2438400" y="464820"/>
                </a:lnTo>
                <a:lnTo>
                  <a:pt x="2438400" y="449580"/>
                </a:lnTo>
                <a:lnTo>
                  <a:pt x="2438400" y="434340"/>
                </a:lnTo>
                <a:lnTo>
                  <a:pt x="2438400" y="419100"/>
                </a:lnTo>
                <a:lnTo>
                  <a:pt x="2438400" y="403860"/>
                </a:lnTo>
                <a:lnTo>
                  <a:pt x="2438400" y="388620"/>
                </a:lnTo>
                <a:lnTo>
                  <a:pt x="2438400" y="373380"/>
                </a:lnTo>
                <a:lnTo>
                  <a:pt x="2438400" y="358140"/>
                </a:lnTo>
                <a:lnTo>
                  <a:pt x="2438400" y="342900"/>
                </a:lnTo>
                <a:lnTo>
                  <a:pt x="2438400" y="327660"/>
                </a:lnTo>
                <a:lnTo>
                  <a:pt x="2430780" y="312420"/>
                </a:lnTo>
                <a:lnTo>
                  <a:pt x="2430780" y="304800"/>
                </a:lnTo>
                <a:lnTo>
                  <a:pt x="2430780" y="289560"/>
                </a:lnTo>
                <a:lnTo>
                  <a:pt x="2423161" y="274320"/>
                </a:lnTo>
                <a:lnTo>
                  <a:pt x="2423161" y="259080"/>
                </a:lnTo>
                <a:lnTo>
                  <a:pt x="2415540" y="251460"/>
                </a:lnTo>
                <a:lnTo>
                  <a:pt x="2415540" y="236220"/>
                </a:lnTo>
                <a:lnTo>
                  <a:pt x="2407920" y="228600"/>
                </a:lnTo>
                <a:lnTo>
                  <a:pt x="2407920" y="213360"/>
                </a:lnTo>
                <a:lnTo>
                  <a:pt x="2400300" y="205740"/>
                </a:lnTo>
                <a:lnTo>
                  <a:pt x="2400300" y="190500"/>
                </a:lnTo>
                <a:lnTo>
                  <a:pt x="2392680" y="182880"/>
                </a:lnTo>
                <a:lnTo>
                  <a:pt x="2392680" y="175260"/>
                </a:lnTo>
                <a:lnTo>
                  <a:pt x="2385061" y="160020"/>
                </a:lnTo>
                <a:lnTo>
                  <a:pt x="2377440" y="152400"/>
                </a:lnTo>
                <a:lnTo>
                  <a:pt x="2377440" y="144780"/>
                </a:lnTo>
                <a:lnTo>
                  <a:pt x="2369820" y="137160"/>
                </a:lnTo>
                <a:lnTo>
                  <a:pt x="2362200" y="129540"/>
                </a:lnTo>
                <a:lnTo>
                  <a:pt x="2354580" y="121920"/>
                </a:lnTo>
                <a:lnTo>
                  <a:pt x="2346961" y="114300"/>
                </a:lnTo>
                <a:lnTo>
                  <a:pt x="2339340" y="106680"/>
                </a:lnTo>
                <a:lnTo>
                  <a:pt x="2331720" y="99060"/>
                </a:lnTo>
                <a:lnTo>
                  <a:pt x="2331720" y="91440"/>
                </a:lnTo>
                <a:lnTo>
                  <a:pt x="2324100" y="83820"/>
                </a:lnTo>
                <a:lnTo>
                  <a:pt x="2316480" y="76200"/>
                </a:lnTo>
                <a:lnTo>
                  <a:pt x="2308861" y="76200"/>
                </a:lnTo>
                <a:lnTo>
                  <a:pt x="2301240" y="68580"/>
                </a:lnTo>
                <a:lnTo>
                  <a:pt x="2293620" y="68580"/>
                </a:lnTo>
                <a:lnTo>
                  <a:pt x="2286000" y="60960"/>
                </a:lnTo>
                <a:lnTo>
                  <a:pt x="2278380" y="53340"/>
                </a:lnTo>
                <a:lnTo>
                  <a:pt x="2270761" y="53340"/>
                </a:lnTo>
                <a:lnTo>
                  <a:pt x="2255520" y="53340"/>
                </a:lnTo>
                <a:lnTo>
                  <a:pt x="2247900" y="45720"/>
                </a:lnTo>
                <a:lnTo>
                  <a:pt x="2232661" y="45720"/>
                </a:lnTo>
                <a:lnTo>
                  <a:pt x="2225040" y="38100"/>
                </a:lnTo>
                <a:lnTo>
                  <a:pt x="2209800" y="38100"/>
                </a:lnTo>
                <a:lnTo>
                  <a:pt x="2194561" y="38100"/>
                </a:lnTo>
                <a:lnTo>
                  <a:pt x="2179320" y="30480"/>
                </a:lnTo>
                <a:lnTo>
                  <a:pt x="2164080" y="30480"/>
                </a:lnTo>
                <a:lnTo>
                  <a:pt x="2148840" y="30480"/>
                </a:lnTo>
                <a:lnTo>
                  <a:pt x="2133600" y="22860"/>
                </a:lnTo>
                <a:lnTo>
                  <a:pt x="2110740" y="22860"/>
                </a:lnTo>
                <a:lnTo>
                  <a:pt x="2087880" y="22860"/>
                </a:lnTo>
                <a:lnTo>
                  <a:pt x="2065020" y="15240"/>
                </a:lnTo>
                <a:lnTo>
                  <a:pt x="2042161" y="15240"/>
                </a:lnTo>
                <a:lnTo>
                  <a:pt x="2011680" y="15240"/>
                </a:lnTo>
                <a:lnTo>
                  <a:pt x="1988820" y="15240"/>
                </a:lnTo>
                <a:lnTo>
                  <a:pt x="1958340" y="15240"/>
                </a:lnTo>
                <a:lnTo>
                  <a:pt x="1935480" y="7620"/>
                </a:lnTo>
                <a:lnTo>
                  <a:pt x="1897380" y="7620"/>
                </a:lnTo>
                <a:lnTo>
                  <a:pt x="1866900" y="7620"/>
                </a:lnTo>
                <a:lnTo>
                  <a:pt x="1828800" y="7620"/>
                </a:lnTo>
                <a:lnTo>
                  <a:pt x="1798320" y="0"/>
                </a:lnTo>
                <a:lnTo>
                  <a:pt x="1760220" y="7620"/>
                </a:lnTo>
                <a:lnTo>
                  <a:pt x="1722120" y="0"/>
                </a:lnTo>
                <a:lnTo>
                  <a:pt x="1691640" y="0"/>
                </a:lnTo>
                <a:lnTo>
                  <a:pt x="1653540" y="0"/>
                </a:lnTo>
                <a:lnTo>
                  <a:pt x="1615440" y="0"/>
                </a:lnTo>
                <a:lnTo>
                  <a:pt x="1577340" y="0"/>
                </a:lnTo>
                <a:lnTo>
                  <a:pt x="1539240" y="0"/>
                </a:lnTo>
                <a:lnTo>
                  <a:pt x="1501140" y="7620"/>
                </a:lnTo>
                <a:lnTo>
                  <a:pt x="1463040" y="7620"/>
                </a:lnTo>
                <a:lnTo>
                  <a:pt x="1424940" y="7620"/>
                </a:lnTo>
                <a:lnTo>
                  <a:pt x="1386840" y="7620"/>
                </a:lnTo>
                <a:lnTo>
                  <a:pt x="1348740" y="7620"/>
                </a:lnTo>
                <a:lnTo>
                  <a:pt x="1310640" y="7620"/>
                </a:lnTo>
                <a:lnTo>
                  <a:pt x="1272540" y="7620"/>
                </a:lnTo>
                <a:lnTo>
                  <a:pt x="1242061" y="15240"/>
                </a:lnTo>
                <a:lnTo>
                  <a:pt x="1196340" y="15240"/>
                </a:lnTo>
                <a:lnTo>
                  <a:pt x="1158240" y="15240"/>
                </a:lnTo>
                <a:lnTo>
                  <a:pt x="1120140" y="22860"/>
                </a:lnTo>
                <a:lnTo>
                  <a:pt x="1082040" y="22860"/>
                </a:lnTo>
                <a:lnTo>
                  <a:pt x="1051561" y="22860"/>
                </a:lnTo>
                <a:lnTo>
                  <a:pt x="1013460" y="22860"/>
                </a:lnTo>
                <a:lnTo>
                  <a:pt x="975360" y="30480"/>
                </a:lnTo>
                <a:lnTo>
                  <a:pt x="937260" y="30480"/>
                </a:lnTo>
                <a:lnTo>
                  <a:pt x="899160" y="38100"/>
                </a:lnTo>
                <a:lnTo>
                  <a:pt x="868680" y="38100"/>
                </a:lnTo>
                <a:lnTo>
                  <a:pt x="830580" y="38100"/>
                </a:lnTo>
                <a:lnTo>
                  <a:pt x="800100" y="38100"/>
                </a:lnTo>
                <a:lnTo>
                  <a:pt x="762000" y="45720"/>
                </a:lnTo>
                <a:lnTo>
                  <a:pt x="723900" y="45720"/>
                </a:lnTo>
                <a:lnTo>
                  <a:pt x="693420" y="53340"/>
                </a:lnTo>
                <a:lnTo>
                  <a:pt x="662940" y="53340"/>
                </a:lnTo>
                <a:lnTo>
                  <a:pt x="632460" y="53340"/>
                </a:lnTo>
                <a:lnTo>
                  <a:pt x="601980" y="53340"/>
                </a:lnTo>
                <a:lnTo>
                  <a:pt x="571500" y="60960"/>
                </a:lnTo>
                <a:lnTo>
                  <a:pt x="541020" y="60960"/>
                </a:lnTo>
                <a:lnTo>
                  <a:pt x="510540" y="68580"/>
                </a:lnTo>
                <a:lnTo>
                  <a:pt x="480060" y="68580"/>
                </a:lnTo>
                <a:lnTo>
                  <a:pt x="457200" y="76200"/>
                </a:lnTo>
                <a:lnTo>
                  <a:pt x="426720" y="76200"/>
                </a:lnTo>
                <a:lnTo>
                  <a:pt x="403860" y="76200"/>
                </a:lnTo>
                <a:lnTo>
                  <a:pt x="381000" y="83820"/>
                </a:lnTo>
                <a:lnTo>
                  <a:pt x="358140" y="83820"/>
                </a:lnTo>
                <a:lnTo>
                  <a:pt x="335280" y="91440"/>
                </a:lnTo>
                <a:lnTo>
                  <a:pt x="312420" y="99060"/>
                </a:lnTo>
                <a:lnTo>
                  <a:pt x="289560" y="106680"/>
                </a:lnTo>
                <a:lnTo>
                  <a:pt x="274320" y="106680"/>
                </a:lnTo>
                <a:lnTo>
                  <a:pt x="251460" y="114300"/>
                </a:lnTo>
                <a:lnTo>
                  <a:pt x="236220" y="121920"/>
                </a:lnTo>
                <a:lnTo>
                  <a:pt x="213360" y="121920"/>
                </a:lnTo>
                <a:lnTo>
                  <a:pt x="198120" y="129540"/>
                </a:lnTo>
                <a:lnTo>
                  <a:pt x="182880" y="137160"/>
                </a:lnTo>
                <a:lnTo>
                  <a:pt x="167640" y="144780"/>
                </a:lnTo>
                <a:lnTo>
                  <a:pt x="152400" y="152400"/>
                </a:lnTo>
                <a:lnTo>
                  <a:pt x="137160" y="152400"/>
                </a:lnTo>
                <a:lnTo>
                  <a:pt x="121920" y="167640"/>
                </a:lnTo>
                <a:lnTo>
                  <a:pt x="106680" y="175260"/>
                </a:lnTo>
                <a:lnTo>
                  <a:pt x="91440" y="182880"/>
                </a:lnTo>
                <a:lnTo>
                  <a:pt x="83820" y="190500"/>
                </a:lnTo>
                <a:lnTo>
                  <a:pt x="76200" y="198120"/>
                </a:lnTo>
                <a:lnTo>
                  <a:pt x="60960" y="205740"/>
                </a:lnTo>
                <a:lnTo>
                  <a:pt x="53340" y="213360"/>
                </a:lnTo>
                <a:lnTo>
                  <a:pt x="45720" y="220980"/>
                </a:lnTo>
                <a:lnTo>
                  <a:pt x="30480" y="228600"/>
                </a:lnTo>
                <a:lnTo>
                  <a:pt x="30480" y="243840"/>
                </a:lnTo>
                <a:lnTo>
                  <a:pt x="22860" y="251460"/>
                </a:lnTo>
                <a:lnTo>
                  <a:pt x="15240" y="259080"/>
                </a:lnTo>
                <a:lnTo>
                  <a:pt x="7620" y="266700"/>
                </a:lnTo>
                <a:lnTo>
                  <a:pt x="7620" y="281940"/>
                </a:lnTo>
                <a:lnTo>
                  <a:pt x="7620" y="289560"/>
                </a:lnTo>
                <a:lnTo>
                  <a:pt x="0" y="304800"/>
                </a:lnTo>
                <a:lnTo>
                  <a:pt x="0" y="312420"/>
                </a:lnTo>
                <a:lnTo>
                  <a:pt x="7620" y="327660"/>
                </a:lnTo>
                <a:lnTo>
                  <a:pt x="7620" y="342900"/>
                </a:lnTo>
                <a:lnTo>
                  <a:pt x="7620" y="350520"/>
                </a:lnTo>
                <a:lnTo>
                  <a:pt x="15240" y="365760"/>
                </a:lnTo>
                <a:lnTo>
                  <a:pt x="22860" y="381000"/>
                </a:lnTo>
                <a:lnTo>
                  <a:pt x="38100" y="396240"/>
                </a:lnTo>
                <a:lnTo>
                  <a:pt x="45720" y="411480"/>
                </a:lnTo>
                <a:lnTo>
                  <a:pt x="60960" y="426720"/>
                </a:lnTo>
                <a:lnTo>
                  <a:pt x="76200" y="441960"/>
                </a:lnTo>
                <a:lnTo>
                  <a:pt x="91440" y="457200"/>
                </a:lnTo>
                <a:lnTo>
                  <a:pt x="114300" y="464820"/>
                </a:lnTo>
                <a:lnTo>
                  <a:pt x="137160" y="480060"/>
                </a:lnTo>
                <a:lnTo>
                  <a:pt x="160020" y="495300"/>
                </a:lnTo>
                <a:lnTo>
                  <a:pt x="182880" y="510540"/>
                </a:lnTo>
                <a:lnTo>
                  <a:pt x="213360" y="525780"/>
                </a:lnTo>
                <a:lnTo>
                  <a:pt x="236220" y="541020"/>
                </a:lnTo>
                <a:lnTo>
                  <a:pt x="266700" y="563880"/>
                </a:lnTo>
                <a:lnTo>
                  <a:pt x="289560" y="571500"/>
                </a:lnTo>
                <a:lnTo>
                  <a:pt x="320040" y="586740"/>
                </a:lnTo>
                <a:lnTo>
                  <a:pt x="350520" y="601980"/>
                </a:lnTo>
                <a:lnTo>
                  <a:pt x="373380" y="609600"/>
                </a:lnTo>
                <a:lnTo>
                  <a:pt x="396240" y="624840"/>
                </a:lnTo>
                <a:lnTo>
                  <a:pt x="434340" y="640080"/>
                </a:lnTo>
                <a:lnTo>
                  <a:pt x="434340" y="6400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9" name="Freeform 6238"/>
          <p:cNvSpPr/>
          <p:nvPr/>
        </p:nvSpPr>
        <p:spPr>
          <a:xfrm>
            <a:off x="236220" y="3131820"/>
            <a:ext cx="236221" cy="548641"/>
          </a:xfrm>
          <a:custGeom>
            <a:avLst/>
            <a:gdLst/>
            <a:ahLst/>
            <a:cxnLst/>
            <a:rect l="0" t="0" r="0" b="0"/>
            <a:pathLst>
              <a:path w="236221" h="548641">
                <a:moveTo>
                  <a:pt x="15240" y="312420"/>
                </a:moveTo>
                <a:lnTo>
                  <a:pt x="15240" y="312420"/>
                </a:lnTo>
                <a:lnTo>
                  <a:pt x="22860" y="312420"/>
                </a:lnTo>
                <a:lnTo>
                  <a:pt x="30480" y="320040"/>
                </a:lnTo>
                <a:lnTo>
                  <a:pt x="30480" y="320040"/>
                </a:lnTo>
                <a:lnTo>
                  <a:pt x="38100" y="320040"/>
                </a:lnTo>
                <a:lnTo>
                  <a:pt x="38100" y="327660"/>
                </a:lnTo>
                <a:lnTo>
                  <a:pt x="38100" y="335280"/>
                </a:lnTo>
                <a:lnTo>
                  <a:pt x="38100" y="342900"/>
                </a:lnTo>
                <a:lnTo>
                  <a:pt x="38100" y="350520"/>
                </a:lnTo>
                <a:lnTo>
                  <a:pt x="38100" y="365760"/>
                </a:lnTo>
                <a:lnTo>
                  <a:pt x="30480" y="373380"/>
                </a:lnTo>
                <a:lnTo>
                  <a:pt x="30480" y="388620"/>
                </a:lnTo>
                <a:lnTo>
                  <a:pt x="30480" y="403860"/>
                </a:lnTo>
                <a:lnTo>
                  <a:pt x="22860" y="419100"/>
                </a:lnTo>
                <a:lnTo>
                  <a:pt x="15240" y="434340"/>
                </a:lnTo>
                <a:lnTo>
                  <a:pt x="15240" y="449580"/>
                </a:lnTo>
                <a:lnTo>
                  <a:pt x="7620" y="464820"/>
                </a:lnTo>
                <a:lnTo>
                  <a:pt x="7620" y="487680"/>
                </a:lnTo>
                <a:lnTo>
                  <a:pt x="7620" y="495300"/>
                </a:lnTo>
                <a:lnTo>
                  <a:pt x="0" y="510540"/>
                </a:lnTo>
                <a:lnTo>
                  <a:pt x="0" y="518160"/>
                </a:lnTo>
                <a:lnTo>
                  <a:pt x="0" y="533400"/>
                </a:lnTo>
                <a:lnTo>
                  <a:pt x="0" y="541020"/>
                </a:lnTo>
                <a:lnTo>
                  <a:pt x="0" y="541020"/>
                </a:lnTo>
                <a:lnTo>
                  <a:pt x="0" y="548640"/>
                </a:lnTo>
                <a:lnTo>
                  <a:pt x="0" y="541020"/>
                </a:lnTo>
                <a:lnTo>
                  <a:pt x="0" y="541020"/>
                </a:lnTo>
                <a:lnTo>
                  <a:pt x="0" y="533400"/>
                </a:lnTo>
                <a:lnTo>
                  <a:pt x="0" y="518160"/>
                </a:lnTo>
                <a:lnTo>
                  <a:pt x="0" y="502920"/>
                </a:lnTo>
                <a:lnTo>
                  <a:pt x="0" y="487680"/>
                </a:lnTo>
                <a:lnTo>
                  <a:pt x="7620" y="457200"/>
                </a:lnTo>
                <a:lnTo>
                  <a:pt x="7620" y="434340"/>
                </a:lnTo>
                <a:lnTo>
                  <a:pt x="15240" y="403860"/>
                </a:lnTo>
                <a:lnTo>
                  <a:pt x="15240" y="381000"/>
                </a:lnTo>
                <a:lnTo>
                  <a:pt x="22860" y="350520"/>
                </a:lnTo>
                <a:lnTo>
                  <a:pt x="30480" y="320040"/>
                </a:lnTo>
                <a:lnTo>
                  <a:pt x="38100" y="281940"/>
                </a:lnTo>
                <a:lnTo>
                  <a:pt x="45720" y="251460"/>
                </a:lnTo>
                <a:lnTo>
                  <a:pt x="45720" y="220980"/>
                </a:lnTo>
                <a:lnTo>
                  <a:pt x="53340" y="190500"/>
                </a:lnTo>
                <a:lnTo>
                  <a:pt x="68580" y="160020"/>
                </a:lnTo>
                <a:lnTo>
                  <a:pt x="76200" y="129540"/>
                </a:lnTo>
                <a:lnTo>
                  <a:pt x="91440" y="99060"/>
                </a:lnTo>
                <a:lnTo>
                  <a:pt x="99060" y="76200"/>
                </a:lnTo>
                <a:lnTo>
                  <a:pt x="106680" y="60960"/>
                </a:lnTo>
                <a:lnTo>
                  <a:pt x="121920" y="38100"/>
                </a:lnTo>
                <a:lnTo>
                  <a:pt x="129540" y="22860"/>
                </a:lnTo>
                <a:lnTo>
                  <a:pt x="137160" y="15240"/>
                </a:lnTo>
                <a:lnTo>
                  <a:pt x="152400" y="7620"/>
                </a:lnTo>
                <a:lnTo>
                  <a:pt x="152400" y="0"/>
                </a:lnTo>
                <a:lnTo>
                  <a:pt x="160020" y="0"/>
                </a:lnTo>
                <a:lnTo>
                  <a:pt x="167640" y="0"/>
                </a:lnTo>
                <a:lnTo>
                  <a:pt x="175260" y="7620"/>
                </a:lnTo>
                <a:lnTo>
                  <a:pt x="182880" y="22860"/>
                </a:lnTo>
                <a:lnTo>
                  <a:pt x="190500" y="38100"/>
                </a:lnTo>
                <a:lnTo>
                  <a:pt x="198120" y="53340"/>
                </a:lnTo>
                <a:lnTo>
                  <a:pt x="205740" y="76200"/>
                </a:lnTo>
                <a:lnTo>
                  <a:pt x="205740" y="99060"/>
                </a:lnTo>
                <a:lnTo>
                  <a:pt x="213360" y="129540"/>
                </a:lnTo>
                <a:lnTo>
                  <a:pt x="220980" y="160020"/>
                </a:lnTo>
                <a:lnTo>
                  <a:pt x="220980" y="182880"/>
                </a:lnTo>
                <a:lnTo>
                  <a:pt x="228600" y="220980"/>
                </a:lnTo>
                <a:lnTo>
                  <a:pt x="228600" y="251460"/>
                </a:lnTo>
                <a:lnTo>
                  <a:pt x="228600" y="281940"/>
                </a:lnTo>
                <a:lnTo>
                  <a:pt x="228600" y="312420"/>
                </a:lnTo>
                <a:lnTo>
                  <a:pt x="236220" y="342900"/>
                </a:lnTo>
                <a:lnTo>
                  <a:pt x="236220" y="365760"/>
                </a:lnTo>
                <a:lnTo>
                  <a:pt x="236220" y="388620"/>
                </a:lnTo>
                <a:lnTo>
                  <a:pt x="236220" y="411480"/>
                </a:lnTo>
                <a:lnTo>
                  <a:pt x="236220" y="434340"/>
                </a:lnTo>
                <a:lnTo>
                  <a:pt x="236220" y="441960"/>
                </a:lnTo>
                <a:lnTo>
                  <a:pt x="228600" y="457200"/>
                </a:lnTo>
                <a:lnTo>
                  <a:pt x="228600" y="457200"/>
                </a:lnTo>
                <a:lnTo>
                  <a:pt x="220980" y="457200"/>
                </a:lnTo>
                <a:lnTo>
                  <a:pt x="213360" y="464820"/>
                </a:lnTo>
                <a:lnTo>
                  <a:pt x="213360" y="4648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0" name="Freeform 6239"/>
          <p:cNvSpPr/>
          <p:nvPr/>
        </p:nvSpPr>
        <p:spPr>
          <a:xfrm>
            <a:off x="251460" y="3398520"/>
            <a:ext cx="327661" cy="53341"/>
          </a:xfrm>
          <a:custGeom>
            <a:avLst/>
            <a:gdLst/>
            <a:ahLst/>
            <a:cxnLst/>
            <a:rect l="0" t="0" r="0" b="0"/>
            <a:pathLst>
              <a:path w="327661" h="53341">
                <a:moveTo>
                  <a:pt x="7620" y="7620"/>
                </a:moveTo>
                <a:lnTo>
                  <a:pt x="0" y="762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30480" y="0"/>
                </a:lnTo>
                <a:lnTo>
                  <a:pt x="45720" y="7620"/>
                </a:lnTo>
                <a:lnTo>
                  <a:pt x="68580" y="15240"/>
                </a:lnTo>
                <a:lnTo>
                  <a:pt x="91440" y="15240"/>
                </a:lnTo>
                <a:lnTo>
                  <a:pt x="121920" y="22860"/>
                </a:lnTo>
                <a:lnTo>
                  <a:pt x="152400" y="30480"/>
                </a:lnTo>
                <a:lnTo>
                  <a:pt x="182880" y="30480"/>
                </a:lnTo>
                <a:lnTo>
                  <a:pt x="213360" y="38100"/>
                </a:lnTo>
                <a:lnTo>
                  <a:pt x="243840" y="38100"/>
                </a:lnTo>
                <a:lnTo>
                  <a:pt x="274320" y="45720"/>
                </a:lnTo>
                <a:lnTo>
                  <a:pt x="327660" y="53340"/>
                </a:lnTo>
                <a:lnTo>
                  <a:pt x="327660" y="533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1" name="Freeform 6240"/>
          <p:cNvSpPr/>
          <p:nvPr/>
        </p:nvSpPr>
        <p:spPr>
          <a:xfrm>
            <a:off x="739140" y="3390900"/>
            <a:ext cx="175261" cy="15241"/>
          </a:xfrm>
          <a:custGeom>
            <a:avLst/>
            <a:gdLst/>
            <a:ahLst/>
            <a:cxnLst/>
            <a:rect l="0" t="0" r="0" b="0"/>
            <a:pathLst>
              <a:path w="175261" h="15241">
                <a:moveTo>
                  <a:pt x="0" y="0"/>
                </a:moveTo>
                <a:lnTo>
                  <a:pt x="762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858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21920" y="7620"/>
                </a:lnTo>
                <a:lnTo>
                  <a:pt x="137160" y="15240"/>
                </a:lnTo>
                <a:lnTo>
                  <a:pt x="175260" y="15240"/>
                </a:lnTo>
                <a:lnTo>
                  <a:pt x="17526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2" name="Freeform 6241"/>
          <p:cNvSpPr/>
          <p:nvPr/>
        </p:nvSpPr>
        <p:spPr>
          <a:xfrm>
            <a:off x="762000" y="3520440"/>
            <a:ext cx="137161" cy="7621"/>
          </a:xfrm>
          <a:custGeom>
            <a:avLst/>
            <a:gdLst/>
            <a:ahLst/>
            <a:cxnLst/>
            <a:rect l="0" t="0" r="0" b="0"/>
            <a:pathLst>
              <a:path w="137161" h="7621">
                <a:moveTo>
                  <a:pt x="7620" y="0"/>
                </a:moveTo>
                <a:lnTo>
                  <a:pt x="7620" y="0"/>
                </a:ln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45720" y="7620"/>
                </a:lnTo>
                <a:lnTo>
                  <a:pt x="68580" y="7620"/>
                </a:lnTo>
                <a:lnTo>
                  <a:pt x="91440" y="7620"/>
                </a:lnTo>
                <a:lnTo>
                  <a:pt x="137160" y="7620"/>
                </a:lnTo>
                <a:lnTo>
                  <a:pt x="13716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3" name="Freeform 6242"/>
          <p:cNvSpPr/>
          <p:nvPr/>
        </p:nvSpPr>
        <p:spPr>
          <a:xfrm>
            <a:off x="1363980" y="3162300"/>
            <a:ext cx="15241" cy="220981"/>
          </a:xfrm>
          <a:custGeom>
            <a:avLst/>
            <a:gdLst/>
            <a:ahLst/>
            <a:cxnLst/>
            <a:rect l="0" t="0" r="0" b="0"/>
            <a:pathLst>
              <a:path w="15241" h="220981">
                <a:moveTo>
                  <a:pt x="7620" y="0"/>
                </a:move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7620" y="5334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91440"/>
                </a:lnTo>
                <a:lnTo>
                  <a:pt x="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0" y="167640"/>
                </a:lnTo>
                <a:lnTo>
                  <a:pt x="0" y="182880"/>
                </a:lnTo>
                <a:lnTo>
                  <a:pt x="0" y="190500"/>
                </a:lnTo>
                <a:lnTo>
                  <a:pt x="0" y="205740"/>
                </a:lnTo>
                <a:lnTo>
                  <a:pt x="0" y="220980"/>
                </a:lnTo>
                <a:lnTo>
                  <a:pt x="0" y="2209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4" name="Freeform 6243"/>
          <p:cNvSpPr/>
          <p:nvPr/>
        </p:nvSpPr>
        <p:spPr>
          <a:xfrm>
            <a:off x="1219200" y="3398520"/>
            <a:ext cx="297181" cy="22861"/>
          </a:xfrm>
          <a:custGeom>
            <a:avLst/>
            <a:gdLst/>
            <a:ahLst/>
            <a:cxnLst/>
            <a:rect l="0" t="0" r="0" b="0"/>
            <a:pathLst>
              <a:path w="297181" h="22861">
                <a:moveTo>
                  <a:pt x="0" y="22860"/>
                </a:move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8100" y="7620"/>
                </a:lnTo>
                <a:lnTo>
                  <a:pt x="60960" y="0"/>
                </a:lnTo>
                <a:lnTo>
                  <a:pt x="83820" y="0"/>
                </a:lnTo>
                <a:lnTo>
                  <a:pt x="106680" y="0"/>
                </a:lnTo>
                <a:lnTo>
                  <a:pt x="129540" y="0"/>
                </a:lnTo>
                <a:lnTo>
                  <a:pt x="152400" y="0"/>
                </a:lnTo>
                <a:lnTo>
                  <a:pt x="182880" y="0"/>
                </a:lnTo>
                <a:lnTo>
                  <a:pt x="205740" y="0"/>
                </a:lnTo>
                <a:lnTo>
                  <a:pt x="228600" y="0"/>
                </a:lnTo>
                <a:lnTo>
                  <a:pt x="243840" y="0"/>
                </a:lnTo>
                <a:lnTo>
                  <a:pt x="266700" y="0"/>
                </a:lnTo>
                <a:lnTo>
                  <a:pt x="297180" y="0"/>
                </a:lnTo>
                <a:lnTo>
                  <a:pt x="2971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5" name="Freeform 6244"/>
          <p:cNvSpPr/>
          <p:nvPr/>
        </p:nvSpPr>
        <p:spPr>
          <a:xfrm>
            <a:off x="1242060" y="3482340"/>
            <a:ext cx="190501" cy="114301"/>
          </a:xfrm>
          <a:custGeom>
            <a:avLst/>
            <a:gdLst/>
            <a:ahLst/>
            <a:cxnLst/>
            <a:rect l="0" t="0" r="0" b="0"/>
            <a:pathLst>
              <a:path w="190501" h="114301">
                <a:moveTo>
                  <a:pt x="762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21920" y="15240"/>
                </a:lnTo>
                <a:lnTo>
                  <a:pt x="129540" y="15240"/>
                </a:lnTo>
                <a:lnTo>
                  <a:pt x="137160" y="15240"/>
                </a:lnTo>
                <a:lnTo>
                  <a:pt x="144780" y="22860"/>
                </a:lnTo>
                <a:lnTo>
                  <a:pt x="152400" y="22860"/>
                </a:lnTo>
                <a:lnTo>
                  <a:pt x="152400" y="30480"/>
                </a:lnTo>
                <a:lnTo>
                  <a:pt x="144780" y="38100"/>
                </a:lnTo>
                <a:lnTo>
                  <a:pt x="137160" y="38100"/>
                </a:lnTo>
                <a:lnTo>
                  <a:pt x="129540" y="45720"/>
                </a:lnTo>
                <a:lnTo>
                  <a:pt x="121920" y="53340"/>
                </a:lnTo>
                <a:lnTo>
                  <a:pt x="114300" y="60960"/>
                </a:lnTo>
                <a:lnTo>
                  <a:pt x="99060" y="68580"/>
                </a:lnTo>
                <a:lnTo>
                  <a:pt x="83820" y="76200"/>
                </a:lnTo>
                <a:lnTo>
                  <a:pt x="76200" y="83820"/>
                </a:lnTo>
                <a:lnTo>
                  <a:pt x="68580" y="83820"/>
                </a:lnTo>
                <a:lnTo>
                  <a:pt x="60960" y="91440"/>
                </a:lnTo>
                <a:lnTo>
                  <a:pt x="60960" y="91440"/>
                </a:lnTo>
                <a:lnTo>
                  <a:pt x="53340" y="99060"/>
                </a:lnTo>
                <a:lnTo>
                  <a:pt x="60960" y="106680"/>
                </a:lnTo>
                <a:lnTo>
                  <a:pt x="60960" y="106680"/>
                </a:lnTo>
                <a:lnTo>
                  <a:pt x="68580" y="106680"/>
                </a:lnTo>
                <a:lnTo>
                  <a:pt x="83820" y="114300"/>
                </a:lnTo>
                <a:lnTo>
                  <a:pt x="99060" y="114300"/>
                </a:lnTo>
                <a:lnTo>
                  <a:pt x="121920" y="114300"/>
                </a:lnTo>
                <a:lnTo>
                  <a:pt x="137160" y="114300"/>
                </a:lnTo>
                <a:lnTo>
                  <a:pt x="160020" y="114300"/>
                </a:lnTo>
                <a:lnTo>
                  <a:pt x="190500" y="114300"/>
                </a:lnTo>
                <a:lnTo>
                  <a:pt x="190500" y="1143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6" name="Freeform 6245"/>
          <p:cNvSpPr/>
          <p:nvPr/>
        </p:nvSpPr>
        <p:spPr>
          <a:xfrm>
            <a:off x="1684020" y="3497580"/>
            <a:ext cx="342901" cy="99061"/>
          </a:xfrm>
          <a:custGeom>
            <a:avLst/>
            <a:gdLst/>
            <a:ahLst/>
            <a:cxnLst/>
            <a:rect l="0" t="0" r="0" b="0"/>
            <a:pathLst>
              <a:path w="342901" h="99061">
                <a:moveTo>
                  <a:pt x="160020" y="15240"/>
                </a:moveTo>
                <a:lnTo>
                  <a:pt x="160020" y="15240"/>
                </a:lnTo>
                <a:lnTo>
                  <a:pt x="144780" y="7620"/>
                </a:lnTo>
                <a:lnTo>
                  <a:pt x="137160" y="7620"/>
                </a:lnTo>
                <a:lnTo>
                  <a:pt x="121920" y="0"/>
                </a:lnTo>
                <a:lnTo>
                  <a:pt x="114300" y="0"/>
                </a:lnTo>
                <a:lnTo>
                  <a:pt x="99060" y="0"/>
                </a:lnTo>
                <a:lnTo>
                  <a:pt x="83820" y="7620"/>
                </a:lnTo>
                <a:lnTo>
                  <a:pt x="68580" y="7620"/>
                </a:lnTo>
                <a:lnTo>
                  <a:pt x="60960" y="15240"/>
                </a:lnTo>
                <a:lnTo>
                  <a:pt x="45720" y="22860"/>
                </a:lnTo>
                <a:lnTo>
                  <a:pt x="30480" y="22860"/>
                </a:lnTo>
                <a:lnTo>
                  <a:pt x="22860" y="38100"/>
                </a:lnTo>
                <a:lnTo>
                  <a:pt x="15240" y="45720"/>
                </a:lnTo>
                <a:lnTo>
                  <a:pt x="762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7620" y="91440"/>
                </a:lnTo>
                <a:lnTo>
                  <a:pt x="15240" y="99060"/>
                </a:lnTo>
                <a:lnTo>
                  <a:pt x="22860" y="99060"/>
                </a:lnTo>
                <a:lnTo>
                  <a:pt x="38100" y="99060"/>
                </a:lnTo>
                <a:lnTo>
                  <a:pt x="45720" y="91440"/>
                </a:lnTo>
                <a:lnTo>
                  <a:pt x="60960" y="91440"/>
                </a:lnTo>
                <a:lnTo>
                  <a:pt x="68580" y="83820"/>
                </a:lnTo>
                <a:lnTo>
                  <a:pt x="83820" y="76200"/>
                </a:lnTo>
                <a:lnTo>
                  <a:pt x="99060" y="68580"/>
                </a:lnTo>
                <a:lnTo>
                  <a:pt x="106680" y="60960"/>
                </a:lnTo>
                <a:lnTo>
                  <a:pt x="114300" y="53340"/>
                </a:lnTo>
                <a:lnTo>
                  <a:pt x="121920" y="45720"/>
                </a:lnTo>
                <a:lnTo>
                  <a:pt x="129540" y="38100"/>
                </a:lnTo>
                <a:lnTo>
                  <a:pt x="129540" y="30480"/>
                </a:lnTo>
                <a:lnTo>
                  <a:pt x="137160" y="22860"/>
                </a:lnTo>
                <a:lnTo>
                  <a:pt x="137160" y="22860"/>
                </a:lnTo>
                <a:lnTo>
                  <a:pt x="144780" y="22860"/>
                </a:lnTo>
                <a:lnTo>
                  <a:pt x="144780" y="15240"/>
                </a:lnTo>
                <a:lnTo>
                  <a:pt x="144780" y="15240"/>
                </a:lnTo>
                <a:lnTo>
                  <a:pt x="144780" y="15240"/>
                </a:lnTo>
                <a:lnTo>
                  <a:pt x="144780" y="15240"/>
                </a:lnTo>
                <a:lnTo>
                  <a:pt x="152400" y="15240"/>
                </a:lnTo>
                <a:lnTo>
                  <a:pt x="152400" y="22860"/>
                </a:lnTo>
                <a:lnTo>
                  <a:pt x="160020" y="30480"/>
                </a:lnTo>
                <a:lnTo>
                  <a:pt x="167640" y="30480"/>
                </a:lnTo>
                <a:lnTo>
                  <a:pt x="175260" y="38100"/>
                </a:lnTo>
                <a:lnTo>
                  <a:pt x="190500" y="45720"/>
                </a:lnTo>
                <a:lnTo>
                  <a:pt x="205740" y="53340"/>
                </a:lnTo>
                <a:lnTo>
                  <a:pt x="213360" y="60960"/>
                </a:lnTo>
                <a:lnTo>
                  <a:pt x="236220" y="68580"/>
                </a:lnTo>
                <a:lnTo>
                  <a:pt x="251460" y="76200"/>
                </a:lnTo>
                <a:lnTo>
                  <a:pt x="266700" y="83820"/>
                </a:lnTo>
                <a:lnTo>
                  <a:pt x="281940" y="91440"/>
                </a:lnTo>
                <a:lnTo>
                  <a:pt x="304800" y="91440"/>
                </a:lnTo>
                <a:lnTo>
                  <a:pt x="320040" y="91440"/>
                </a:lnTo>
                <a:lnTo>
                  <a:pt x="342900" y="99060"/>
                </a:lnTo>
                <a:lnTo>
                  <a:pt x="342900" y="990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7" name="Freeform 6246"/>
          <p:cNvSpPr/>
          <p:nvPr/>
        </p:nvSpPr>
        <p:spPr>
          <a:xfrm>
            <a:off x="2179320" y="3520440"/>
            <a:ext cx="190501" cy="220981"/>
          </a:xfrm>
          <a:custGeom>
            <a:avLst/>
            <a:gdLst/>
            <a:ahLst/>
            <a:cxnLst/>
            <a:rect l="0" t="0" r="0" b="0"/>
            <a:pathLst>
              <a:path w="190501" h="220981">
                <a:moveTo>
                  <a:pt x="0" y="53340"/>
                </a:moveTo>
                <a:lnTo>
                  <a:pt x="7620" y="45720"/>
                </a:lnTo>
                <a:lnTo>
                  <a:pt x="7620" y="45720"/>
                </a:lnTo>
                <a:lnTo>
                  <a:pt x="15240" y="45720"/>
                </a:lnTo>
                <a:lnTo>
                  <a:pt x="15240" y="53340"/>
                </a:lnTo>
                <a:lnTo>
                  <a:pt x="22860" y="53340"/>
                </a:lnTo>
                <a:lnTo>
                  <a:pt x="22860" y="60960"/>
                </a:lnTo>
                <a:lnTo>
                  <a:pt x="30480" y="60960"/>
                </a:lnTo>
                <a:lnTo>
                  <a:pt x="30480" y="68580"/>
                </a:lnTo>
                <a:lnTo>
                  <a:pt x="30480" y="76200"/>
                </a:lnTo>
                <a:lnTo>
                  <a:pt x="38100" y="91440"/>
                </a:lnTo>
                <a:lnTo>
                  <a:pt x="38100" y="99060"/>
                </a:lnTo>
                <a:lnTo>
                  <a:pt x="45720" y="114300"/>
                </a:lnTo>
                <a:lnTo>
                  <a:pt x="45720" y="121920"/>
                </a:lnTo>
                <a:lnTo>
                  <a:pt x="45720" y="137160"/>
                </a:lnTo>
                <a:lnTo>
                  <a:pt x="45720" y="144780"/>
                </a:lnTo>
                <a:lnTo>
                  <a:pt x="53340" y="160020"/>
                </a:lnTo>
                <a:lnTo>
                  <a:pt x="53340" y="175260"/>
                </a:lnTo>
                <a:lnTo>
                  <a:pt x="53340" y="182880"/>
                </a:lnTo>
                <a:lnTo>
                  <a:pt x="60960" y="198120"/>
                </a:lnTo>
                <a:lnTo>
                  <a:pt x="60960" y="205740"/>
                </a:lnTo>
                <a:lnTo>
                  <a:pt x="60960" y="213360"/>
                </a:lnTo>
                <a:lnTo>
                  <a:pt x="68580" y="220980"/>
                </a:lnTo>
                <a:lnTo>
                  <a:pt x="68580" y="220980"/>
                </a:lnTo>
                <a:lnTo>
                  <a:pt x="68580" y="220980"/>
                </a:lnTo>
                <a:lnTo>
                  <a:pt x="68580" y="220980"/>
                </a:lnTo>
                <a:lnTo>
                  <a:pt x="68580" y="220980"/>
                </a:lnTo>
                <a:lnTo>
                  <a:pt x="68580" y="220980"/>
                </a:lnTo>
                <a:lnTo>
                  <a:pt x="60960" y="205740"/>
                </a:lnTo>
                <a:lnTo>
                  <a:pt x="60960" y="198120"/>
                </a:lnTo>
                <a:lnTo>
                  <a:pt x="53340" y="190500"/>
                </a:lnTo>
                <a:lnTo>
                  <a:pt x="53340" y="175260"/>
                </a:lnTo>
                <a:lnTo>
                  <a:pt x="45720" y="160020"/>
                </a:lnTo>
                <a:lnTo>
                  <a:pt x="38100" y="137160"/>
                </a:lnTo>
                <a:lnTo>
                  <a:pt x="30480" y="121920"/>
                </a:lnTo>
                <a:lnTo>
                  <a:pt x="30480" y="106680"/>
                </a:lnTo>
                <a:lnTo>
                  <a:pt x="30480" y="91440"/>
                </a:lnTo>
                <a:lnTo>
                  <a:pt x="30480" y="76200"/>
                </a:lnTo>
                <a:lnTo>
                  <a:pt x="30480" y="60960"/>
                </a:lnTo>
                <a:lnTo>
                  <a:pt x="38100" y="45720"/>
                </a:lnTo>
                <a:lnTo>
                  <a:pt x="45720" y="30480"/>
                </a:lnTo>
                <a:lnTo>
                  <a:pt x="53340" y="22860"/>
                </a:lnTo>
                <a:lnTo>
                  <a:pt x="60960" y="15240"/>
                </a:lnTo>
                <a:lnTo>
                  <a:pt x="68580" y="762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44780" y="0"/>
                </a:lnTo>
                <a:lnTo>
                  <a:pt x="160020" y="7620"/>
                </a:lnTo>
                <a:lnTo>
                  <a:pt x="167640" y="15240"/>
                </a:lnTo>
                <a:lnTo>
                  <a:pt x="175260" y="30480"/>
                </a:lnTo>
                <a:lnTo>
                  <a:pt x="190500" y="38100"/>
                </a:lnTo>
                <a:lnTo>
                  <a:pt x="190500" y="45720"/>
                </a:lnTo>
                <a:lnTo>
                  <a:pt x="190500" y="60960"/>
                </a:lnTo>
                <a:lnTo>
                  <a:pt x="190500" y="68580"/>
                </a:lnTo>
                <a:lnTo>
                  <a:pt x="182880" y="83820"/>
                </a:lnTo>
                <a:lnTo>
                  <a:pt x="167640" y="99060"/>
                </a:lnTo>
                <a:lnTo>
                  <a:pt x="160020" y="106680"/>
                </a:lnTo>
                <a:lnTo>
                  <a:pt x="144780" y="114300"/>
                </a:lnTo>
                <a:lnTo>
                  <a:pt x="129540" y="129540"/>
                </a:lnTo>
                <a:lnTo>
                  <a:pt x="106680" y="129540"/>
                </a:lnTo>
                <a:lnTo>
                  <a:pt x="91440" y="137160"/>
                </a:lnTo>
                <a:lnTo>
                  <a:pt x="60960" y="144780"/>
                </a:lnTo>
                <a:lnTo>
                  <a:pt x="60960" y="1447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8" name="Freeform 6247"/>
          <p:cNvSpPr/>
          <p:nvPr/>
        </p:nvSpPr>
        <p:spPr>
          <a:xfrm>
            <a:off x="556260" y="3977640"/>
            <a:ext cx="342901" cy="129541"/>
          </a:xfrm>
          <a:custGeom>
            <a:avLst/>
            <a:gdLst/>
            <a:ahLst/>
            <a:cxnLst/>
            <a:rect l="0" t="0" r="0" b="0"/>
            <a:pathLst>
              <a:path w="342901" h="129541">
                <a:moveTo>
                  <a:pt x="160020" y="30480"/>
                </a:moveTo>
                <a:lnTo>
                  <a:pt x="152400" y="30480"/>
                </a:lnTo>
                <a:lnTo>
                  <a:pt x="152400" y="22860"/>
                </a:lnTo>
                <a:lnTo>
                  <a:pt x="144780" y="15240"/>
                </a:lnTo>
                <a:lnTo>
                  <a:pt x="137160" y="15240"/>
                </a:lnTo>
                <a:lnTo>
                  <a:pt x="137160" y="7620"/>
                </a:lnTo>
                <a:lnTo>
                  <a:pt x="129540" y="7620"/>
                </a:lnTo>
                <a:lnTo>
                  <a:pt x="121920" y="0"/>
                </a:lnTo>
                <a:lnTo>
                  <a:pt x="114300" y="0"/>
                </a:lnTo>
                <a:lnTo>
                  <a:pt x="99060" y="0"/>
                </a:lnTo>
                <a:lnTo>
                  <a:pt x="83820" y="0"/>
                </a:lnTo>
                <a:lnTo>
                  <a:pt x="76200" y="7620"/>
                </a:lnTo>
                <a:lnTo>
                  <a:pt x="60960" y="15240"/>
                </a:lnTo>
                <a:lnTo>
                  <a:pt x="53340" y="15240"/>
                </a:lnTo>
                <a:lnTo>
                  <a:pt x="38100" y="22860"/>
                </a:lnTo>
                <a:lnTo>
                  <a:pt x="22860" y="30480"/>
                </a:lnTo>
                <a:lnTo>
                  <a:pt x="15240" y="38100"/>
                </a:lnTo>
                <a:lnTo>
                  <a:pt x="7620" y="45720"/>
                </a:lnTo>
                <a:lnTo>
                  <a:pt x="0" y="5334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7620" y="106680"/>
                </a:lnTo>
                <a:lnTo>
                  <a:pt x="15240" y="114300"/>
                </a:lnTo>
                <a:lnTo>
                  <a:pt x="30480" y="114300"/>
                </a:lnTo>
                <a:lnTo>
                  <a:pt x="45720" y="114300"/>
                </a:lnTo>
                <a:lnTo>
                  <a:pt x="53340" y="114300"/>
                </a:lnTo>
                <a:lnTo>
                  <a:pt x="68580" y="114300"/>
                </a:lnTo>
                <a:lnTo>
                  <a:pt x="83820" y="114300"/>
                </a:lnTo>
                <a:lnTo>
                  <a:pt x="91440" y="106680"/>
                </a:lnTo>
                <a:lnTo>
                  <a:pt x="106680" y="99060"/>
                </a:lnTo>
                <a:lnTo>
                  <a:pt x="114300" y="91440"/>
                </a:lnTo>
                <a:lnTo>
                  <a:pt x="121920" y="83820"/>
                </a:lnTo>
                <a:lnTo>
                  <a:pt x="129540" y="83820"/>
                </a:lnTo>
                <a:lnTo>
                  <a:pt x="137160" y="76200"/>
                </a:lnTo>
                <a:lnTo>
                  <a:pt x="137160" y="68580"/>
                </a:lnTo>
                <a:lnTo>
                  <a:pt x="144780" y="60960"/>
                </a:lnTo>
                <a:lnTo>
                  <a:pt x="144780" y="53340"/>
                </a:lnTo>
                <a:lnTo>
                  <a:pt x="152400" y="53340"/>
                </a:lnTo>
                <a:lnTo>
                  <a:pt x="152400" y="45720"/>
                </a:lnTo>
                <a:lnTo>
                  <a:pt x="152400" y="45720"/>
                </a:lnTo>
                <a:lnTo>
                  <a:pt x="152400" y="45720"/>
                </a:lnTo>
                <a:lnTo>
                  <a:pt x="160020" y="45720"/>
                </a:lnTo>
                <a:lnTo>
                  <a:pt x="160020" y="45720"/>
                </a:lnTo>
                <a:lnTo>
                  <a:pt x="167640" y="45720"/>
                </a:lnTo>
                <a:lnTo>
                  <a:pt x="167640" y="45720"/>
                </a:lnTo>
                <a:lnTo>
                  <a:pt x="182880" y="53340"/>
                </a:lnTo>
                <a:lnTo>
                  <a:pt x="190500" y="60960"/>
                </a:lnTo>
                <a:lnTo>
                  <a:pt x="198120" y="68580"/>
                </a:lnTo>
                <a:lnTo>
                  <a:pt x="213360" y="76200"/>
                </a:lnTo>
                <a:lnTo>
                  <a:pt x="228600" y="83820"/>
                </a:lnTo>
                <a:lnTo>
                  <a:pt x="243840" y="91440"/>
                </a:lnTo>
                <a:lnTo>
                  <a:pt x="259080" y="99060"/>
                </a:lnTo>
                <a:lnTo>
                  <a:pt x="274320" y="106680"/>
                </a:lnTo>
                <a:lnTo>
                  <a:pt x="281940" y="114300"/>
                </a:lnTo>
                <a:lnTo>
                  <a:pt x="297180" y="114300"/>
                </a:lnTo>
                <a:lnTo>
                  <a:pt x="312420" y="121920"/>
                </a:lnTo>
                <a:lnTo>
                  <a:pt x="327660" y="121920"/>
                </a:lnTo>
                <a:lnTo>
                  <a:pt x="342900" y="129540"/>
                </a:lnTo>
                <a:lnTo>
                  <a:pt x="34290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49" name="Freeform 6248"/>
          <p:cNvSpPr/>
          <p:nvPr/>
        </p:nvSpPr>
        <p:spPr>
          <a:xfrm>
            <a:off x="838200" y="3992880"/>
            <a:ext cx="129541" cy="15241"/>
          </a:xfrm>
          <a:custGeom>
            <a:avLst/>
            <a:gdLst/>
            <a:ahLst/>
            <a:cxnLst/>
            <a:rect l="0" t="0" r="0" b="0"/>
            <a:pathLst>
              <a:path w="129541" h="1524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15240" y="1524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9540" y="0"/>
                </a:lnTo>
                <a:lnTo>
                  <a:pt x="1295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0" name="Freeform 6249"/>
          <p:cNvSpPr/>
          <p:nvPr/>
        </p:nvSpPr>
        <p:spPr>
          <a:xfrm>
            <a:off x="883920" y="4053840"/>
            <a:ext cx="137161" cy="15241"/>
          </a:xfrm>
          <a:custGeom>
            <a:avLst/>
            <a:gdLst/>
            <a:ahLst/>
            <a:cxnLst/>
            <a:rect l="0" t="0" r="0" b="0"/>
            <a:pathLst>
              <a:path w="137161" h="15241">
                <a:moveTo>
                  <a:pt x="7620" y="0"/>
                </a:move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53340" y="15240"/>
                </a:lnTo>
                <a:lnTo>
                  <a:pt x="76200" y="15240"/>
                </a:lnTo>
                <a:lnTo>
                  <a:pt x="91440" y="15240"/>
                </a:lnTo>
                <a:lnTo>
                  <a:pt x="106680" y="15240"/>
                </a:lnTo>
                <a:lnTo>
                  <a:pt x="137160" y="15240"/>
                </a:lnTo>
                <a:lnTo>
                  <a:pt x="13716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1" name="Freeform 6250"/>
          <p:cNvSpPr/>
          <p:nvPr/>
        </p:nvSpPr>
        <p:spPr>
          <a:xfrm>
            <a:off x="1295400" y="3870960"/>
            <a:ext cx="91441" cy="213361"/>
          </a:xfrm>
          <a:custGeom>
            <a:avLst/>
            <a:gdLst/>
            <a:ahLst/>
            <a:cxnLst/>
            <a:rect l="0" t="0" r="0" b="0"/>
            <a:pathLst>
              <a:path w="91441" h="213361">
                <a:moveTo>
                  <a:pt x="91440" y="0"/>
                </a:moveTo>
                <a:lnTo>
                  <a:pt x="91440" y="0"/>
                </a:lnTo>
                <a:lnTo>
                  <a:pt x="91440" y="0"/>
                </a:lnTo>
                <a:lnTo>
                  <a:pt x="83820" y="7620"/>
                </a:lnTo>
                <a:lnTo>
                  <a:pt x="83820" y="7620"/>
                </a:lnTo>
                <a:lnTo>
                  <a:pt x="83820" y="15240"/>
                </a:lnTo>
                <a:lnTo>
                  <a:pt x="83820" y="22860"/>
                </a:lnTo>
                <a:lnTo>
                  <a:pt x="76200" y="38100"/>
                </a:lnTo>
                <a:lnTo>
                  <a:pt x="68580" y="45720"/>
                </a:lnTo>
                <a:lnTo>
                  <a:pt x="68580" y="60960"/>
                </a:lnTo>
                <a:lnTo>
                  <a:pt x="60960" y="68580"/>
                </a:lnTo>
                <a:lnTo>
                  <a:pt x="53340" y="83820"/>
                </a:lnTo>
                <a:lnTo>
                  <a:pt x="45720" y="99060"/>
                </a:lnTo>
                <a:lnTo>
                  <a:pt x="30480" y="114300"/>
                </a:lnTo>
                <a:lnTo>
                  <a:pt x="22860" y="129540"/>
                </a:lnTo>
                <a:lnTo>
                  <a:pt x="22860" y="144780"/>
                </a:lnTo>
                <a:lnTo>
                  <a:pt x="15240" y="152400"/>
                </a:lnTo>
                <a:lnTo>
                  <a:pt x="7620" y="167640"/>
                </a:lnTo>
                <a:lnTo>
                  <a:pt x="7620" y="182880"/>
                </a:lnTo>
                <a:lnTo>
                  <a:pt x="0" y="190500"/>
                </a:lnTo>
                <a:lnTo>
                  <a:pt x="0" y="198120"/>
                </a:lnTo>
                <a:lnTo>
                  <a:pt x="0" y="205740"/>
                </a:lnTo>
                <a:lnTo>
                  <a:pt x="0" y="213360"/>
                </a:lnTo>
                <a:lnTo>
                  <a:pt x="0" y="2133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2" name="Freeform 6251"/>
          <p:cNvSpPr/>
          <p:nvPr/>
        </p:nvSpPr>
        <p:spPr>
          <a:xfrm>
            <a:off x="1455420" y="3878580"/>
            <a:ext cx="205741" cy="236221"/>
          </a:xfrm>
          <a:custGeom>
            <a:avLst/>
            <a:gdLst/>
            <a:ahLst/>
            <a:cxnLst/>
            <a:rect l="0" t="0" r="0" b="0"/>
            <a:pathLst>
              <a:path w="205741" h="236221">
                <a:moveTo>
                  <a:pt x="76200" y="7620"/>
                </a:moveTo>
                <a:lnTo>
                  <a:pt x="76200" y="762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7620"/>
                </a:lnTo>
                <a:lnTo>
                  <a:pt x="68580" y="15240"/>
                </a:lnTo>
                <a:lnTo>
                  <a:pt x="60960" y="22860"/>
                </a:lnTo>
                <a:lnTo>
                  <a:pt x="53340" y="38100"/>
                </a:lnTo>
                <a:lnTo>
                  <a:pt x="45720" y="45720"/>
                </a:lnTo>
                <a:lnTo>
                  <a:pt x="38100" y="60960"/>
                </a:lnTo>
                <a:lnTo>
                  <a:pt x="22860" y="76200"/>
                </a:lnTo>
                <a:lnTo>
                  <a:pt x="15240" y="91440"/>
                </a:lnTo>
                <a:lnTo>
                  <a:pt x="7620" y="114300"/>
                </a:lnTo>
                <a:lnTo>
                  <a:pt x="7620" y="129540"/>
                </a:lnTo>
                <a:lnTo>
                  <a:pt x="0" y="144780"/>
                </a:lnTo>
                <a:lnTo>
                  <a:pt x="0" y="167640"/>
                </a:lnTo>
                <a:lnTo>
                  <a:pt x="0" y="182880"/>
                </a:lnTo>
                <a:lnTo>
                  <a:pt x="7620" y="198120"/>
                </a:lnTo>
                <a:lnTo>
                  <a:pt x="7620" y="205740"/>
                </a:lnTo>
                <a:lnTo>
                  <a:pt x="15240" y="220980"/>
                </a:lnTo>
                <a:lnTo>
                  <a:pt x="30480" y="228600"/>
                </a:lnTo>
                <a:lnTo>
                  <a:pt x="38100" y="236220"/>
                </a:lnTo>
                <a:lnTo>
                  <a:pt x="53340" y="236220"/>
                </a:lnTo>
                <a:lnTo>
                  <a:pt x="60960" y="236220"/>
                </a:lnTo>
                <a:lnTo>
                  <a:pt x="76200" y="236220"/>
                </a:lnTo>
                <a:lnTo>
                  <a:pt x="91440" y="236220"/>
                </a:lnTo>
                <a:lnTo>
                  <a:pt x="106680" y="236220"/>
                </a:lnTo>
                <a:lnTo>
                  <a:pt x="114300" y="228600"/>
                </a:lnTo>
                <a:lnTo>
                  <a:pt x="121920" y="220980"/>
                </a:lnTo>
                <a:lnTo>
                  <a:pt x="129540" y="213360"/>
                </a:lnTo>
                <a:lnTo>
                  <a:pt x="137160" y="205740"/>
                </a:lnTo>
                <a:lnTo>
                  <a:pt x="137160" y="198120"/>
                </a:lnTo>
                <a:lnTo>
                  <a:pt x="137160" y="190500"/>
                </a:lnTo>
                <a:lnTo>
                  <a:pt x="137160" y="182880"/>
                </a:lnTo>
                <a:lnTo>
                  <a:pt x="137160" y="182880"/>
                </a:lnTo>
                <a:lnTo>
                  <a:pt x="129540" y="175260"/>
                </a:lnTo>
                <a:lnTo>
                  <a:pt x="129540" y="175260"/>
                </a:lnTo>
                <a:lnTo>
                  <a:pt x="121920" y="175260"/>
                </a:lnTo>
                <a:lnTo>
                  <a:pt x="114300" y="175260"/>
                </a:lnTo>
                <a:lnTo>
                  <a:pt x="114300" y="175260"/>
                </a:lnTo>
                <a:lnTo>
                  <a:pt x="114300" y="175260"/>
                </a:lnTo>
                <a:lnTo>
                  <a:pt x="106680" y="182880"/>
                </a:lnTo>
                <a:lnTo>
                  <a:pt x="106680" y="182880"/>
                </a:lnTo>
                <a:lnTo>
                  <a:pt x="106680" y="190500"/>
                </a:lnTo>
                <a:lnTo>
                  <a:pt x="114300" y="198120"/>
                </a:lnTo>
                <a:lnTo>
                  <a:pt x="114300" y="198120"/>
                </a:lnTo>
                <a:lnTo>
                  <a:pt x="121920" y="205740"/>
                </a:lnTo>
                <a:lnTo>
                  <a:pt x="129540" y="213360"/>
                </a:lnTo>
                <a:lnTo>
                  <a:pt x="144780" y="213360"/>
                </a:lnTo>
                <a:lnTo>
                  <a:pt x="152400" y="220980"/>
                </a:lnTo>
                <a:lnTo>
                  <a:pt x="160020" y="220980"/>
                </a:lnTo>
                <a:lnTo>
                  <a:pt x="175260" y="220980"/>
                </a:lnTo>
                <a:lnTo>
                  <a:pt x="190500" y="220980"/>
                </a:lnTo>
                <a:lnTo>
                  <a:pt x="205740" y="220980"/>
                </a:lnTo>
                <a:lnTo>
                  <a:pt x="205740" y="2209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3" name="Freeform 6252"/>
          <p:cNvSpPr/>
          <p:nvPr/>
        </p:nvSpPr>
        <p:spPr>
          <a:xfrm>
            <a:off x="1706880" y="3893820"/>
            <a:ext cx="220981" cy="198121"/>
          </a:xfrm>
          <a:custGeom>
            <a:avLst/>
            <a:gdLst/>
            <a:ahLst/>
            <a:cxnLst/>
            <a:rect l="0" t="0" r="0" b="0"/>
            <a:pathLst>
              <a:path w="220981" h="198121">
                <a:moveTo>
                  <a:pt x="121920" y="22860"/>
                </a:moveTo>
                <a:lnTo>
                  <a:pt x="121920" y="22860"/>
                </a:lnTo>
                <a:lnTo>
                  <a:pt x="121920" y="22860"/>
                </a:lnTo>
                <a:lnTo>
                  <a:pt x="121920" y="30480"/>
                </a:lnTo>
                <a:lnTo>
                  <a:pt x="121920" y="30480"/>
                </a:lnTo>
                <a:lnTo>
                  <a:pt x="121920" y="38100"/>
                </a:lnTo>
                <a:lnTo>
                  <a:pt x="121920" y="38100"/>
                </a:lnTo>
                <a:lnTo>
                  <a:pt x="121920" y="45720"/>
                </a:lnTo>
                <a:lnTo>
                  <a:pt x="121920" y="45720"/>
                </a:lnTo>
                <a:lnTo>
                  <a:pt x="121920" y="45720"/>
                </a:lnTo>
                <a:lnTo>
                  <a:pt x="121920" y="45720"/>
                </a:lnTo>
                <a:lnTo>
                  <a:pt x="121920" y="53340"/>
                </a:lnTo>
                <a:lnTo>
                  <a:pt x="121920" y="53340"/>
                </a:lnTo>
                <a:lnTo>
                  <a:pt x="129540" y="53340"/>
                </a:lnTo>
                <a:lnTo>
                  <a:pt x="129540" y="53340"/>
                </a:lnTo>
                <a:lnTo>
                  <a:pt x="129540" y="53340"/>
                </a:lnTo>
                <a:lnTo>
                  <a:pt x="129540" y="53340"/>
                </a:lnTo>
                <a:lnTo>
                  <a:pt x="129540" y="45720"/>
                </a:lnTo>
                <a:lnTo>
                  <a:pt x="129540" y="45720"/>
                </a:lnTo>
                <a:lnTo>
                  <a:pt x="129540" y="38100"/>
                </a:lnTo>
                <a:lnTo>
                  <a:pt x="121920" y="30480"/>
                </a:lnTo>
                <a:lnTo>
                  <a:pt x="121920" y="30480"/>
                </a:lnTo>
                <a:lnTo>
                  <a:pt x="114300" y="22860"/>
                </a:lnTo>
                <a:lnTo>
                  <a:pt x="106680" y="15240"/>
                </a:lnTo>
                <a:lnTo>
                  <a:pt x="99060" y="15240"/>
                </a:lnTo>
                <a:lnTo>
                  <a:pt x="91440" y="7620"/>
                </a:lnTo>
                <a:lnTo>
                  <a:pt x="83820" y="7620"/>
                </a:lnTo>
                <a:lnTo>
                  <a:pt x="76200" y="7620"/>
                </a:lnTo>
                <a:lnTo>
                  <a:pt x="68580" y="0"/>
                </a:lnTo>
                <a:lnTo>
                  <a:pt x="60960" y="0"/>
                </a:lnTo>
                <a:lnTo>
                  <a:pt x="53340" y="7620"/>
                </a:lnTo>
                <a:lnTo>
                  <a:pt x="38100" y="7620"/>
                </a:lnTo>
                <a:lnTo>
                  <a:pt x="30480" y="15240"/>
                </a:lnTo>
                <a:lnTo>
                  <a:pt x="22860" y="22860"/>
                </a:lnTo>
                <a:lnTo>
                  <a:pt x="15240" y="30480"/>
                </a:lnTo>
                <a:lnTo>
                  <a:pt x="762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76200"/>
                </a:lnTo>
                <a:lnTo>
                  <a:pt x="0" y="91440"/>
                </a:lnTo>
                <a:lnTo>
                  <a:pt x="0" y="106680"/>
                </a:lnTo>
                <a:lnTo>
                  <a:pt x="7620" y="121920"/>
                </a:lnTo>
                <a:lnTo>
                  <a:pt x="15240" y="129540"/>
                </a:lnTo>
                <a:lnTo>
                  <a:pt x="22860" y="144780"/>
                </a:lnTo>
                <a:lnTo>
                  <a:pt x="38100" y="160020"/>
                </a:lnTo>
                <a:lnTo>
                  <a:pt x="45720" y="167640"/>
                </a:lnTo>
                <a:lnTo>
                  <a:pt x="60960" y="182880"/>
                </a:lnTo>
                <a:lnTo>
                  <a:pt x="83820" y="190500"/>
                </a:lnTo>
                <a:lnTo>
                  <a:pt x="99060" y="190500"/>
                </a:lnTo>
                <a:lnTo>
                  <a:pt x="121920" y="198120"/>
                </a:lnTo>
                <a:lnTo>
                  <a:pt x="137160" y="198120"/>
                </a:lnTo>
                <a:lnTo>
                  <a:pt x="152400" y="198120"/>
                </a:lnTo>
                <a:lnTo>
                  <a:pt x="175260" y="198120"/>
                </a:lnTo>
                <a:lnTo>
                  <a:pt x="190500" y="198120"/>
                </a:lnTo>
                <a:lnTo>
                  <a:pt x="220980" y="190500"/>
                </a:lnTo>
                <a:lnTo>
                  <a:pt x="22098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4" name="Freeform 6253"/>
          <p:cNvSpPr/>
          <p:nvPr/>
        </p:nvSpPr>
        <p:spPr>
          <a:xfrm>
            <a:off x="1965960" y="3909060"/>
            <a:ext cx="182881" cy="137161"/>
          </a:xfrm>
          <a:custGeom>
            <a:avLst/>
            <a:gdLst/>
            <a:ahLst/>
            <a:cxnLst/>
            <a:rect l="0" t="0" r="0" b="0"/>
            <a:pathLst>
              <a:path w="182881" h="137161">
                <a:moveTo>
                  <a:pt x="106680" y="0"/>
                </a:move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99060" y="0"/>
                </a:lnTo>
                <a:lnTo>
                  <a:pt x="99060" y="0"/>
                </a:lnTo>
                <a:lnTo>
                  <a:pt x="91440" y="0"/>
                </a:lnTo>
                <a:lnTo>
                  <a:pt x="91440" y="7620"/>
                </a:lnTo>
                <a:lnTo>
                  <a:pt x="83820" y="15240"/>
                </a:lnTo>
                <a:lnTo>
                  <a:pt x="68580" y="22860"/>
                </a:lnTo>
                <a:lnTo>
                  <a:pt x="60960" y="30480"/>
                </a:lnTo>
                <a:lnTo>
                  <a:pt x="45720" y="45720"/>
                </a:lnTo>
                <a:lnTo>
                  <a:pt x="38100" y="53340"/>
                </a:lnTo>
                <a:lnTo>
                  <a:pt x="22860" y="68580"/>
                </a:lnTo>
                <a:lnTo>
                  <a:pt x="15240" y="83820"/>
                </a:lnTo>
                <a:lnTo>
                  <a:pt x="7620" y="91440"/>
                </a:lnTo>
                <a:lnTo>
                  <a:pt x="0" y="9906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7620" y="129540"/>
                </a:lnTo>
                <a:lnTo>
                  <a:pt x="15240" y="137160"/>
                </a:lnTo>
                <a:lnTo>
                  <a:pt x="30480" y="137160"/>
                </a:lnTo>
                <a:lnTo>
                  <a:pt x="45720" y="137160"/>
                </a:lnTo>
                <a:lnTo>
                  <a:pt x="60960" y="137160"/>
                </a:lnTo>
                <a:lnTo>
                  <a:pt x="83820" y="137160"/>
                </a:lnTo>
                <a:lnTo>
                  <a:pt x="99060" y="129540"/>
                </a:lnTo>
                <a:lnTo>
                  <a:pt x="121920" y="121920"/>
                </a:lnTo>
                <a:lnTo>
                  <a:pt x="137160" y="114300"/>
                </a:lnTo>
                <a:lnTo>
                  <a:pt x="152400" y="106680"/>
                </a:lnTo>
                <a:lnTo>
                  <a:pt x="167640" y="99060"/>
                </a:lnTo>
                <a:lnTo>
                  <a:pt x="175260" y="91440"/>
                </a:lnTo>
                <a:lnTo>
                  <a:pt x="182880" y="83820"/>
                </a:lnTo>
                <a:lnTo>
                  <a:pt x="182880" y="76200"/>
                </a:lnTo>
                <a:lnTo>
                  <a:pt x="182880" y="68580"/>
                </a:lnTo>
                <a:lnTo>
                  <a:pt x="182880" y="53340"/>
                </a:lnTo>
                <a:lnTo>
                  <a:pt x="182880" y="45720"/>
                </a:lnTo>
                <a:lnTo>
                  <a:pt x="175260" y="38100"/>
                </a:lnTo>
                <a:lnTo>
                  <a:pt x="160020" y="30480"/>
                </a:lnTo>
                <a:lnTo>
                  <a:pt x="152400" y="22860"/>
                </a:lnTo>
                <a:lnTo>
                  <a:pt x="137160" y="22860"/>
                </a:lnTo>
                <a:lnTo>
                  <a:pt x="129540" y="15240"/>
                </a:lnTo>
                <a:lnTo>
                  <a:pt x="12954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5" name="Freeform 6254"/>
          <p:cNvSpPr/>
          <p:nvPr/>
        </p:nvSpPr>
        <p:spPr>
          <a:xfrm>
            <a:off x="2156460" y="3870960"/>
            <a:ext cx="175261" cy="144781"/>
          </a:xfrm>
          <a:custGeom>
            <a:avLst/>
            <a:gdLst/>
            <a:ahLst/>
            <a:cxnLst/>
            <a:rect l="0" t="0" r="0" b="0"/>
            <a:pathLst>
              <a:path w="175261" h="144781">
                <a:moveTo>
                  <a:pt x="99060" y="7620"/>
                </a:moveTo>
                <a:lnTo>
                  <a:pt x="99060" y="7620"/>
                </a:lnTo>
                <a:lnTo>
                  <a:pt x="99060" y="7620"/>
                </a:lnTo>
                <a:lnTo>
                  <a:pt x="91440" y="0"/>
                </a:lnTo>
                <a:lnTo>
                  <a:pt x="91440" y="0"/>
                </a:lnTo>
                <a:lnTo>
                  <a:pt x="8382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60960" y="7620"/>
                </a:lnTo>
                <a:lnTo>
                  <a:pt x="53340" y="15240"/>
                </a:lnTo>
                <a:lnTo>
                  <a:pt x="45720" y="15240"/>
                </a:lnTo>
                <a:lnTo>
                  <a:pt x="38100" y="22860"/>
                </a:lnTo>
                <a:lnTo>
                  <a:pt x="30480" y="22860"/>
                </a:lnTo>
                <a:lnTo>
                  <a:pt x="22860" y="30480"/>
                </a:lnTo>
                <a:lnTo>
                  <a:pt x="22860" y="38100"/>
                </a:lnTo>
                <a:lnTo>
                  <a:pt x="22860" y="45720"/>
                </a:lnTo>
                <a:lnTo>
                  <a:pt x="22860" y="45720"/>
                </a:lnTo>
                <a:lnTo>
                  <a:pt x="30480" y="53340"/>
                </a:lnTo>
                <a:lnTo>
                  <a:pt x="38100" y="60960"/>
                </a:lnTo>
                <a:lnTo>
                  <a:pt x="53340" y="68580"/>
                </a:lnTo>
                <a:lnTo>
                  <a:pt x="60960" y="68580"/>
                </a:lnTo>
                <a:lnTo>
                  <a:pt x="76200" y="68580"/>
                </a:lnTo>
                <a:lnTo>
                  <a:pt x="91440" y="76200"/>
                </a:lnTo>
                <a:lnTo>
                  <a:pt x="106680" y="76200"/>
                </a:lnTo>
                <a:lnTo>
                  <a:pt x="121920" y="83820"/>
                </a:lnTo>
                <a:lnTo>
                  <a:pt x="137160" y="91440"/>
                </a:lnTo>
                <a:lnTo>
                  <a:pt x="144780" y="91440"/>
                </a:lnTo>
                <a:lnTo>
                  <a:pt x="152400" y="91440"/>
                </a:lnTo>
                <a:lnTo>
                  <a:pt x="167640" y="99060"/>
                </a:lnTo>
                <a:lnTo>
                  <a:pt x="167640" y="99060"/>
                </a:lnTo>
                <a:lnTo>
                  <a:pt x="175260" y="106680"/>
                </a:lnTo>
                <a:lnTo>
                  <a:pt x="175260" y="106680"/>
                </a:lnTo>
                <a:lnTo>
                  <a:pt x="175260" y="114300"/>
                </a:lnTo>
                <a:lnTo>
                  <a:pt x="167640" y="121920"/>
                </a:lnTo>
                <a:lnTo>
                  <a:pt x="167640" y="121920"/>
                </a:lnTo>
                <a:lnTo>
                  <a:pt x="152400" y="129540"/>
                </a:lnTo>
                <a:lnTo>
                  <a:pt x="144780" y="129540"/>
                </a:lnTo>
                <a:lnTo>
                  <a:pt x="129540" y="137160"/>
                </a:lnTo>
                <a:lnTo>
                  <a:pt x="121920" y="137160"/>
                </a:lnTo>
                <a:lnTo>
                  <a:pt x="106680" y="137160"/>
                </a:lnTo>
                <a:lnTo>
                  <a:pt x="91440" y="144780"/>
                </a:lnTo>
                <a:lnTo>
                  <a:pt x="76200" y="144780"/>
                </a:lnTo>
                <a:lnTo>
                  <a:pt x="53340" y="144780"/>
                </a:lnTo>
                <a:lnTo>
                  <a:pt x="38100" y="144780"/>
                </a:lnTo>
                <a:lnTo>
                  <a:pt x="30480" y="144780"/>
                </a:lnTo>
                <a:lnTo>
                  <a:pt x="15240" y="144780"/>
                </a:lnTo>
                <a:lnTo>
                  <a:pt x="0" y="144780"/>
                </a:lnTo>
                <a:lnTo>
                  <a:pt x="0" y="1447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6" name="Freeform 6255"/>
          <p:cNvSpPr/>
          <p:nvPr/>
        </p:nvSpPr>
        <p:spPr>
          <a:xfrm>
            <a:off x="2415540" y="3802380"/>
            <a:ext cx="160021" cy="228601"/>
          </a:xfrm>
          <a:custGeom>
            <a:avLst/>
            <a:gdLst/>
            <a:ahLst/>
            <a:cxnLst/>
            <a:rect l="0" t="0" r="0" b="0"/>
            <a:pathLst>
              <a:path w="160021" h="228601">
                <a:moveTo>
                  <a:pt x="53340" y="0"/>
                </a:moveTo>
                <a:lnTo>
                  <a:pt x="53340" y="0"/>
                </a:lnTo>
                <a:lnTo>
                  <a:pt x="45720" y="7620"/>
                </a:lnTo>
                <a:lnTo>
                  <a:pt x="4572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76200"/>
                </a:lnTo>
                <a:lnTo>
                  <a:pt x="7620" y="91440"/>
                </a:lnTo>
                <a:lnTo>
                  <a:pt x="762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7620" y="152400"/>
                </a:lnTo>
                <a:lnTo>
                  <a:pt x="7620" y="167640"/>
                </a:lnTo>
                <a:lnTo>
                  <a:pt x="22860" y="190500"/>
                </a:lnTo>
                <a:lnTo>
                  <a:pt x="30480" y="198120"/>
                </a:lnTo>
                <a:lnTo>
                  <a:pt x="53340" y="205740"/>
                </a:lnTo>
                <a:lnTo>
                  <a:pt x="68580" y="220980"/>
                </a:lnTo>
                <a:lnTo>
                  <a:pt x="99060" y="220980"/>
                </a:lnTo>
                <a:lnTo>
                  <a:pt x="121920" y="228600"/>
                </a:lnTo>
                <a:lnTo>
                  <a:pt x="160020" y="228600"/>
                </a:lnTo>
                <a:lnTo>
                  <a:pt x="160020" y="2286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7" name="Freeform 6256"/>
          <p:cNvSpPr/>
          <p:nvPr/>
        </p:nvSpPr>
        <p:spPr>
          <a:xfrm>
            <a:off x="2552700" y="3840480"/>
            <a:ext cx="144781" cy="152401"/>
          </a:xfrm>
          <a:custGeom>
            <a:avLst/>
            <a:gdLst/>
            <a:ahLst/>
            <a:cxnLst/>
            <a:rect l="0" t="0" r="0" b="0"/>
            <a:pathLst>
              <a:path w="144781" h="152401">
                <a:moveTo>
                  <a:pt x="762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15240"/>
                </a:lnTo>
                <a:lnTo>
                  <a:pt x="99060" y="15240"/>
                </a:lnTo>
                <a:lnTo>
                  <a:pt x="106680" y="22860"/>
                </a:lnTo>
                <a:lnTo>
                  <a:pt x="106680" y="30480"/>
                </a:lnTo>
                <a:lnTo>
                  <a:pt x="106680" y="30480"/>
                </a:lnTo>
                <a:lnTo>
                  <a:pt x="106680" y="38100"/>
                </a:lnTo>
                <a:lnTo>
                  <a:pt x="106680" y="45720"/>
                </a:lnTo>
                <a:lnTo>
                  <a:pt x="99060" y="53340"/>
                </a:lnTo>
                <a:lnTo>
                  <a:pt x="91440" y="60960"/>
                </a:lnTo>
                <a:lnTo>
                  <a:pt x="83820" y="68580"/>
                </a:lnTo>
                <a:lnTo>
                  <a:pt x="76200" y="83820"/>
                </a:lnTo>
                <a:lnTo>
                  <a:pt x="60960" y="91440"/>
                </a:lnTo>
                <a:lnTo>
                  <a:pt x="53340" y="99060"/>
                </a:lnTo>
                <a:lnTo>
                  <a:pt x="45720" y="106680"/>
                </a:lnTo>
                <a:lnTo>
                  <a:pt x="38100" y="114300"/>
                </a:lnTo>
                <a:lnTo>
                  <a:pt x="38100" y="121920"/>
                </a:lnTo>
                <a:lnTo>
                  <a:pt x="30480" y="129540"/>
                </a:lnTo>
                <a:lnTo>
                  <a:pt x="38100" y="137160"/>
                </a:lnTo>
                <a:lnTo>
                  <a:pt x="38100" y="144780"/>
                </a:lnTo>
                <a:lnTo>
                  <a:pt x="45720" y="144780"/>
                </a:lnTo>
                <a:lnTo>
                  <a:pt x="53340" y="152400"/>
                </a:lnTo>
                <a:lnTo>
                  <a:pt x="60960" y="152400"/>
                </a:lnTo>
                <a:lnTo>
                  <a:pt x="76200" y="152400"/>
                </a:lnTo>
                <a:lnTo>
                  <a:pt x="91440" y="152400"/>
                </a:lnTo>
                <a:lnTo>
                  <a:pt x="106680" y="144780"/>
                </a:lnTo>
                <a:lnTo>
                  <a:pt x="121920" y="137160"/>
                </a:lnTo>
                <a:lnTo>
                  <a:pt x="144780" y="129540"/>
                </a:lnTo>
                <a:lnTo>
                  <a:pt x="14478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8" name="Freeform 6257"/>
          <p:cNvSpPr/>
          <p:nvPr/>
        </p:nvSpPr>
        <p:spPr>
          <a:xfrm>
            <a:off x="2727960" y="3810000"/>
            <a:ext cx="160021" cy="160021"/>
          </a:xfrm>
          <a:custGeom>
            <a:avLst/>
            <a:gdLst/>
            <a:ahLst/>
            <a:cxnLst/>
            <a:rect l="0" t="0" r="0" b="0"/>
            <a:pathLst>
              <a:path w="160021" h="160021">
                <a:moveTo>
                  <a:pt x="7620" y="22860"/>
                </a:moveTo>
                <a:lnTo>
                  <a:pt x="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53340" y="0"/>
                </a:lnTo>
                <a:lnTo>
                  <a:pt x="6858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15240"/>
                </a:lnTo>
                <a:lnTo>
                  <a:pt x="129540" y="15240"/>
                </a:lnTo>
                <a:lnTo>
                  <a:pt x="137160" y="22860"/>
                </a:lnTo>
                <a:lnTo>
                  <a:pt x="144780" y="22860"/>
                </a:lnTo>
                <a:lnTo>
                  <a:pt x="152400" y="30480"/>
                </a:lnTo>
                <a:lnTo>
                  <a:pt x="160020" y="38100"/>
                </a:lnTo>
                <a:lnTo>
                  <a:pt x="160020" y="45720"/>
                </a:lnTo>
                <a:lnTo>
                  <a:pt x="160020" y="53340"/>
                </a:lnTo>
                <a:lnTo>
                  <a:pt x="152400" y="60960"/>
                </a:lnTo>
                <a:lnTo>
                  <a:pt x="144780" y="68580"/>
                </a:lnTo>
                <a:lnTo>
                  <a:pt x="137160" y="76200"/>
                </a:lnTo>
                <a:lnTo>
                  <a:pt x="121920" y="83820"/>
                </a:lnTo>
                <a:lnTo>
                  <a:pt x="106680" y="99060"/>
                </a:lnTo>
                <a:lnTo>
                  <a:pt x="91440" y="106680"/>
                </a:lnTo>
                <a:lnTo>
                  <a:pt x="76200" y="114300"/>
                </a:lnTo>
                <a:lnTo>
                  <a:pt x="60960" y="129540"/>
                </a:lnTo>
                <a:lnTo>
                  <a:pt x="53340" y="137160"/>
                </a:lnTo>
                <a:lnTo>
                  <a:pt x="45720" y="137160"/>
                </a:lnTo>
                <a:lnTo>
                  <a:pt x="45720" y="144780"/>
                </a:lnTo>
                <a:lnTo>
                  <a:pt x="45720" y="152400"/>
                </a:lnTo>
                <a:lnTo>
                  <a:pt x="45720" y="152400"/>
                </a:lnTo>
                <a:lnTo>
                  <a:pt x="53340" y="152400"/>
                </a:lnTo>
                <a:lnTo>
                  <a:pt x="60960" y="160020"/>
                </a:lnTo>
                <a:lnTo>
                  <a:pt x="76200" y="152400"/>
                </a:lnTo>
                <a:lnTo>
                  <a:pt x="99060" y="152400"/>
                </a:lnTo>
                <a:lnTo>
                  <a:pt x="114300" y="152400"/>
                </a:lnTo>
                <a:lnTo>
                  <a:pt x="144780" y="152400"/>
                </a:lnTo>
                <a:lnTo>
                  <a:pt x="14478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59" name="Freeform 6258"/>
          <p:cNvSpPr/>
          <p:nvPr/>
        </p:nvSpPr>
        <p:spPr>
          <a:xfrm>
            <a:off x="2941320" y="3924300"/>
            <a:ext cx="45721" cy="7621"/>
          </a:xfrm>
          <a:custGeom>
            <a:avLst/>
            <a:gdLst/>
            <a:ahLst/>
            <a:cxnLst/>
            <a:rect l="0" t="0" r="0" b="0"/>
            <a:pathLst>
              <a:path w="4572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4572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0" name="Freeform 6259"/>
          <p:cNvSpPr/>
          <p:nvPr/>
        </p:nvSpPr>
        <p:spPr>
          <a:xfrm>
            <a:off x="3032760" y="3802380"/>
            <a:ext cx="152401" cy="167641"/>
          </a:xfrm>
          <a:custGeom>
            <a:avLst/>
            <a:gdLst/>
            <a:ahLst/>
            <a:cxnLst/>
            <a:rect l="0" t="0" r="0" b="0"/>
            <a:pathLst>
              <a:path w="152401" h="167641">
                <a:moveTo>
                  <a:pt x="45720" y="7620"/>
                </a:move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15240" y="1524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22860" y="45720"/>
                </a:lnTo>
                <a:lnTo>
                  <a:pt x="30480" y="45720"/>
                </a:lnTo>
                <a:lnTo>
                  <a:pt x="38100" y="53340"/>
                </a:lnTo>
                <a:lnTo>
                  <a:pt x="53340" y="53340"/>
                </a:lnTo>
                <a:lnTo>
                  <a:pt x="60960" y="60960"/>
                </a:lnTo>
                <a:lnTo>
                  <a:pt x="83820" y="68580"/>
                </a:lnTo>
                <a:lnTo>
                  <a:pt x="91440" y="76200"/>
                </a:lnTo>
                <a:lnTo>
                  <a:pt x="106680" y="83820"/>
                </a:lnTo>
                <a:lnTo>
                  <a:pt x="121920" y="91440"/>
                </a:lnTo>
                <a:lnTo>
                  <a:pt x="129540" y="99060"/>
                </a:lnTo>
                <a:lnTo>
                  <a:pt x="137160" y="106680"/>
                </a:lnTo>
                <a:lnTo>
                  <a:pt x="144780" y="121920"/>
                </a:lnTo>
                <a:lnTo>
                  <a:pt x="152400" y="129540"/>
                </a:lnTo>
                <a:lnTo>
                  <a:pt x="152400" y="137160"/>
                </a:lnTo>
                <a:lnTo>
                  <a:pt x="152400" y="144780"/>
                </a:lnTo>
                <a:lnTo>
                  <a:pt x="152400" y="152400"/>
                </a:lnTo>
                <a:lnTo>
                  <a:pt x="144780" y="160020"/>
                </a:lnTo>
                <a:lnTo>
                  <a:pt x="129540" y="167640"/>
                </a:lnTo>
                <a:lnTo>
                  <a:pt x="121920" y="167640"/>
                </a:lnTo>
                <a:lnTo>
                  <a:pt x="106680" y="167640"/>
                </a:lnTo>
                <a:lnTo>
                  <a:pt x="91440" y="167640"/>
                </a:lnTo>
                <a:lnTo>
                  <a:pt x="76200" y="167640"/>
                </a:lnTo>
                <a:lnTo>
                  <a:pt x="53340" y="167640"/>
                </a:lnTo>
                <a:lnTo>
                  <a:pt x="30480" y="167640"/>
                </a:lnTo>
                <a:lnTo>
                  <a:pt x="3048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1" name="Freeform 6260"/>
          <p:cNvSpPr/>
          <p:nvPr/>
        </p:nvSpPr>
        <p:spPr>
          <a:xfrm>
            <a:off x="3086100" y="3802380"/>
            <a:ext cx="99061" cy="22861"/>
          </a:xfrm>
          <a:custGeom>
            <a:avLst/>
            <a:gdLst/>
            <a:ahLst/>
            <a:cxnLst/>
            <a:rect l="0" t="0" r="0" b="0"/>
            <a:pathLst>
              <a:path w="99061" h="22861">
                <a:moveTo>
                  <a:pt x="0" y="22860"/>
                </a:moveTo>
                <a:lnTo>
                  <a:pt x="0" y="22860"/>
                </a:lnTo>
                <a:lnTo>
                  <a:pt x="7620" y="15240"/>
                </a:lnTo>
                <a:lnTo>
                  <a:pt x="22860" y="1524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8580" y="0"/>
                </a:lnTo>
                <a:lnTo>
                  <a:pt x="76200" y="0"/>
                </a:lnTo>
                <a:lnTo>
                  <a:pt x="99060" y="0"/>
                </a:lnTo>
                <a:lnTo>
                  <a:pt x="990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2" name="Freeform 6261"/>
          <p:cNvSpPr/>
          <p:nvPr/>
        </p:nvSpPr>
        <p:spPr>
          <a:xfrm>
            <a:off x="3230880" y="3733800"/>
            <a:ext cx="205741" cy="274321"/>
          </a:xfrm>
          <a:custGeom>
            <a:avLst/>
            <a:gdLst/>
            <a:ahLst/>
            <a:cxnLst/>
            <a:rect l="0" t="0" r="0" b="0"/>
            <a:pathLst>
              <a:path w="205741" h="274321">
                <a:moveTo>
                  <a:pt x="0" y="0"/>
                </a:moveTo>
                <a:lnTo>
                  <a:pt x="7620" y="7620"/>
                </a:lnTo>
                <a:lnTo>
                  <a:pt x="30480" y="15240"/>
                </a:lnTo>
                <a:lnTo>
                  <a:pt x="45720" y="30480"/>
                </a:lnTo>
                <a:lnTo>
                  <a:pt x="76200" y="45720"/>
                </a:lnTo>
                <a:lnTo>
                  <a:pt x="91440" y="60960"/>
                </a:lnTo>
                <a:lnTo>
                  <a:pt x="121920" y="76200"/>
                </a:lnTo>
                <a:lnTo>
                  <a:pt x="144780" y="99060"/>
                </a:lnTo>
                <a:lnTo>
                  <a:pt x="160020" y="121920"/>
                </a:lnTo>
                <a:lnTo>
                  <a:pt x="182880" y="144780"/>
                </a:lnTo>
                <a:lnTo>
                  <a:pt x="190500" y="160020"/>
                </a:lnTo>
                <a:lnTo>
                  <a:pt x="205740" y="182880"/>
                </a:lnTo>
                <a:lnTo>
                  <a:pt x="205740" y="205740"/>
                </a:lnTo>
                <a:lnTo>
                  <a:pt x="205740" y="228600"/>
                </a:lnTo>
                <a:lnTo>
                  <a:pt x="198120" y="243840"/>
                </a:lnTo>
                <a:lnTo>
                  <a:pt x="190500" y="274320"/>
                </a:lnTo>
                <a:lnTo>
                  <a:pt x="190500" y="2743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3" name="Freeform 6262"/>
          <p:cNvSpPr/>
          <p:nvPr/>
        </p:nvSpPr>
        <p:spPr>
          <a:xfrm>
            <a:off x="655320" y="4457700"/>
            <a:ext cx="182881" cy="320041"/>
          </a:xfrm>
          <a:custGeom>
            <a:avLst/>
            <a:gdLst/>
            <a:ahLst/>
            <a:cxnLst/>
            <a:rect l="0" t="0" r="0" b="0"/>
            <a:pathLst>
              <a:path w="182881" h="320041">
                <a:moveTo>
                  <a:pt x="22860" y="60960"/>
                </a:moveTo>
                <a:lnTo>
                  <a:pt x="22860" y="60960"/>
                </a:lnTo>
                <a:lnTo>
                  <a:pt x="22860" y="60960"/>
                </a:lnTo>
                <a:lnTo>
                  <a:pt x="22860" y="60960"/>
                </a:lnTo>
                <a:lnTo>
                  <a:pt x="22860" y="60960"/>
                </a:lnTo>
                <a:lnTo>
                  <a:pt x="22860" y="60960"/>
                </a:lnTo>
                <a:lnTo>
                  <a:pt x="22860" y="68580"/>
                </a:lnTo>
                <a:lnTo>
                  <a:pt x="22860" y="68580"/>
                </a:lnTo>
                <a:lnTo>
                  <a:pt x="30480" y="76200"/>
                </a:lnTo>
                <a:lnTo>
                  <a:pt x="30480" y="76200"/>
                </a:lnTo>
                <a:lnTo>
                  <a:pt x="30480" y="83820"/>
                </a:lnTo>
                <a:lnTo>
                  <a:pt x="30480" y="91440"/>
                </a:lnTo>
                <a:lnTo>
                  <a:pt x="30480" y="99060"/>
                </a:lnTo>
                <a:lnTo>
                  <a:pt x="30480" y="114300"/>
                </a:lnTo>
                <a:lnTo>
                  <a:pt x="30480" y="121920"/>
                </a:lnTo>
                <a:lnTo>
                  <a:pt x="30480" y="129540"/>
                </a:lnTo>
                <a:lnTo>
                  <a:pt x="30480" y="144780"/>
                </a:lnTo>
                <a:lnTo>
                  <a:pt x="30480" y="160020"/>
                </a:lnTo>
                <a:lnTo>
                  <a:pt x="30480" y="167640"/>
                </a:lnTo>
                <a:lnTo>
                  <a:pt x="30480" y="182880"/>
                </a:lnTo>
                <a:lnTo>
                  <a:pt x="30480" y="198120"/>
                </a:lnTo>
                <a:lnTo>
                  <a:pt x="30480" y="213360"/>
                </a:lnTo>
                <a:lnTo>
                  <a:pt x="30480" y="228600"/>
                </a:lnTo>
                <a:lnTo>
                  <a:pt x="30480" y="243840"/>
                </a:lnTo>
                <a:lnTo>
                  <a:pt x="30480" y="259080"/>
                </a:lnTo>
                <a:lnTo>
                  <a:pt x="30480" y="274320"/>
                </a:lnTo>
                <a:lnTo>
                  <a:pt x="22860" y="289560"/>
                </a:lnTo>
                <a:lnTo>
                  <a:pt x="22860" y="297180"/>
                </a:lnTo>
                <a:lnTo>
                  <a:pt x="22860" y="304800"/>
                </a:lnTo>
                <a:lnTo>
                  <a:pt x="22860" y="312420"/>
                </a:lnTo>
                <a:lnTo>
                  <a:pt x="22860" y="320040"/>
                </a:lnTo>
                <a:lnTo>
                  <a:pt x="22860" y="320040"/>
                </a:lnTo>
                <a:lnTo>
                  <a:pt x="22860" y="320040"/>
                </a:lnTo>
                <a:lnTo>
                  <a:pt x="22860" y="320040"/>
                </a:lnTo>
                <a:lnTo>
                  <a:pt x="22860" y="320040"/>
                </a:lnTo>
                <a:lnTo>
                  <a:pt x="22860" y="320040"/>
                </a:lnTo>
                <a:lnTo>
                  <a:pt x="22860" y="312420"/>
                </a:lnTo>
                <a:lnTo>
                  <a:pt x="22860" y="297180"/>
                </a:lnTo>
                <a:lnTo>
                  <a:pt x="22860" y="281940"/>
                </a:lnTo>
                <a:lnTo>
                  <a:pt x="15240" y="266700"/>
                </a:lnTo>
                <a:lnTo>
                  <a:pt x="15240" y="251460"/>
                </a:lnTo>
                <a:lnTo>
                  <a:pt x="15240" y="236220"/>
                </a:lnTo>
                <a:lnTo>
                  <a:pt x="7620" y="213360"/>
                </a:lnTo>
                <a:lnTo>
                  <a:pt x="7620" y="198120"/>
                </a:lnTo>
                <a:lnTo>
                  <a:pt x="7620" y="175260"/>
                </a:lnTo>
                <a:lnTo>
                  <a:pt x="0" y="160020"/>
                </a:lnTo>
                <a:lnTo>
                  <a:pt x="0" y="137160"/>
                </a:lnTo>
                <a:lnTo>
                  <a:pt x="0" y="114300"/>
                </a:lnTo>
                <a:lnTo>
                  <a:pt x="0" y="99060"/>
                </a:lnTo>
                <a:lnTo>
                  <a:pt x="0" y="83820"/>
                </a:lnTo>
                <a:lnTo>
                  <a:pt x="0" y="60960"/>
                </a:lnTo>
                <a:lnTo>
                  <a:pt x="7620" y="53340"/>
                </a:lnTo>
                <a:lnTo>
                  <a:pt x="15240" y="38100"/>
                </a:lnTo>
                <a:lnTo>
                  <a:pt x="22860" y="30480"/>
                </a:lnTo>
                <a:lnTo>
                  <a:pt x="30480" y="15240"/>
                </a:lnTo>
                <a:lnTo>
                  <a:pt x="3810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15240"/>
                </a:lnTo>
                <a:lnTo>
                  <a:pt x="121920" y="22860"/>
                </a:lnTo>
                <a:lnTo>
                  <a:pt x="137160" y="30480"/>
                </a:lnTo>
                <a:lnTo>
                  <a:pt x="152400" y="45720"/>
                </a:lnTo>
                <a:lnTo>
                  <a:pt x="160020" y="53340"/>
                </a:lnTo>
                <a:lnTo>
                  <a:pt x="167640" y="60960"/>
                </a:lnTo>
                <a:lnTo>
                  <a:pt x="175260" y="76200"/>
                </a:lnTo>
                <a:lnTo>
                  <a:pt x="175260" y="83820"/>
                </a:lnTo>
                <a:lnTo>
                  <a:pt x="182880" y="99060"/>
                </a:lnTo>
                <a:lnTo>
                  <a:pt x="182880" y="114300"/>
                </a:lnTo>
                <a:lnTo>
                  <a:pt x="175260" y="121920"/>
                </a:lnTo>
                <a:lnTo>
                  <a:pt x="167640" y="129540"/>
                </a:lnTo>
                <a:lnTo>
                  <a:pt x="160020" y="129540"/>
                </a:lnTo>
                <a:lnTo>
                  <a:pt x="152400" y="137160"/>
                </a:lnTo>
                <a:lnTo>
                  <a:pt x="137160" y="137160"/>
                </a:lnTo>
                <a:lnTo>
                  <a:pt x="121920" y="144780"/>
                </a:lnTo>
                <a:lnTo>
                  <a:pt x="106680" y="144780"/>
                </a:lnTo>
                <a:lnTo>
                  <a:pt x="83820" y="137160"/>
                </a:lnTo>
                <a:lnTo>
                  <a:pt x="68580" y="137160"/>
                </a:lnTo>
                <a:lnTo>
                  <a:pt x="53340" y="137160"/>
                </a:lnTo>
                <a:lnTo>
                  <a:pt x="38100" y="129540"/>
                </a:lnTo>
                <a:lnTo>
                  <a:pt x="30480" y="129540"/>
                </a:lnTo>
                <a:lnTo>
                  <a:pt x="22860" y="129540"/>
                </a:lnTo>
                <a:lnTo>
                  <a:pt x="15240" y="121920"/>
                </a:lnTo>
                <a:lnTo>
                  <a:pt x="15240" y="114300"/>
                </a:lnTo>
                <a:lnTo>
                  <a:pt x="15240" y="1143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4" name="Freeform 6263"/>
          <p:cNvSpPr/>
          <p:nvPr/>
        </p:nvSpPr>
        <p:spPr>
          <a:xfrm>
            <a:off x="922020" y="4488180"/>
            <a:ext cx="160021" cy="15241"/>
          </a:xfrm>
          <a:custGeom>
            <a:avLst/>
            <a:gdLst/>
            <a:ahLst/>
            <a:cxnLst/>
            <a:rect l="0" t="0" r="0" b="0"/>
            <a:pathLst>
              <a:path w="160021" h="1524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15240" y="7620"/>
                </a:lnTo>
                <a:lnTo>
                  <a:pt x="15240" y="762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29540" y="0"/>
                </a:lnTo>
                <a:lnTo>
                  <a:pt x="137160" y="0"/>
                </a:lnTo>
                <a:lnTo>
                  <a:pt x="160020" y="0"/>
                </a:lnTo>
                <a:lnTo>
                  <a:pt x="1600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5" name="Freeform 6264"/>
          <p:cNvSpPr/>
          <p:nvPr/>
        </p:nvSpPr>
        <p:spPr>
          <a:xfrm>
            <a:off x="922020" y="4572000"/>
            <a:ext cx="152401" cy="38101"/>
          </a:xfrm>
          <a:custGeom>
            <a:avLst/>
            <a:gdLst/>
            <a:ahLst/>
            <a:cxnLst/>
            <a:rect l="0" t="0" r="0" b="0"/>
            <a:pathLst>
              <a:path w="152401" h="38101">
                <a:moveTo>
                  <a:pt x="0" y="30480"/>
                </a:moveTo>
                <a:lnTo>
                  <a:pt x="0" y="30480"/>
                </a:lnTo>
                <a:lnTo>
                  <a:pt x="0" y="38100"/>
                </a:lnTo>
                <a:lnTo>
                  <a:pt x="7620" y="38100"/>
                </a:lnTo>
                <a:lnTo>
                  <a:pt x="15240" y="38100"/>
                </a:lnTo>
                <a:lnTo>
                  <a:pt x="22860" y="38100"/>
                </a:lnTo>
                <a:lnTo>
                  <a:pt x="30480" y="38100"/>
                </a:lnTo>
                <a:lnTo>
                  <a:pt x="45720" y="30480"/>
                </a:lnTo>
                <a:lnTo>
                  <a:pt x="60960" y="30480"/>
                </a:lnTo>
                <a:lnTo>
                  <a:pt x="76200" y="22860"/>
                </a:lnTo>
                <a:lnTo>
                  <a:pt x="91440" y="22860"/>
                </a:lnTo>
                <a:lnTo>
                  <a:pt x="106680" y="15240"/>
                </a:lnTo>
                <a:lnTo>
                  <a:pt x="129540" y="7620"/>
                </a:ln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6" name="Freeform 6265"/>
          <p:cNvSpPr/>
          <p:nvPr/>
        </p:nvSpPr>
        <p:spPr>
          <a:xfrm>
            <a:off x="5227320" y="3855720"/>
            <a:ext cx="167641" cy="7621"/>
          </a:xfrm>
          <a:custGeom>
            <a:avLst/>
            <a:gdLst/>
            <a:ahLst/>
            <a:cxnLst/>
            <a:rect l="0" t="0" r="0" b="0"/>
            <a:pathLst>
              <a:path w="167641" h="7621">
                <a:moveTo>
                  <a:pt x="0" y="7620"/>
                </a:moveTo>
                <a:lnTo>
                  <a:pt x="0" y="0"/>
                </a:lnTo>
                <a:lnTo>
                  <a:pt x="1524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21920" y="0"/>
                </a:lnTo>
                <a:lnTo>
                  <a:pt x="137160" y="0"/>
                </a:lnTo>
                <a:lnTo>
                  <a:pt x="167640" y="0"/>
                </a:lnTo>
                <a:lnTo>
                  <a:pt x="1676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7" name="Freeform 6266"/>
          <p:cNvSpPr/>
          <p:nvPr/>
        </p:nvSpPr>
        <p:spPr>
          <a:xfrm>
            <a:off x="5326380" y="3787140"/>
            <a:ext cx="175261" cy="114301"/>
          </a:xfrm>
          <a:custGeom>
            <a:avLst/>
            <a:gdLst/>
            <a:ahLst/>
            <a:cxnLst/>
            <a:rect l="0" t="0" r="0" b="0"/>
            <a:pathLst>
              <a:path w="175261" h="114301">
                <a:moveTo>
                  <a:pt x="0" y="30480"/>
                </a:move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22860"/>
                </a:lnTo>
                <a:lnTo>
                  <a:pt x="30480" y="15240"/>
                </a:lnTo>
                <a:lnTo>
                  <a:pt x="45720" y="15240"/>
                </a:lnTo>
                <a:lnTo>
                  <a:pt x="60960" y="15240"/>
                </a:lnTo>
                <a:lnTo>
                  <a:pt x="76200" y="15240"/>
                </a:lnTo>
                <a:lnTo>
                  <a:pt x="91440" y="15240"/>
                </a:lnTo>
                <a:lnTo>
                  <a:pt x="106680" y="22860"/>
                </a:lnTo>
                <a:lnTo>
                  <a:pt x="121920" y="22860"/>
                </a:lnTo>
                <a:lnTo>
                  <a:pt x="137160" y="30480"/>
                </a:lnTo>
                <a:lnTo>
                  <a:pt x="152400" y="38100"/>
                </a:lnTo>
                <a:lnTo>
                  <a:pt x="160020" y="38100"/>
                </a:lnTo>
                <a:lnTo>
                  <a:pt x="167640" y="45720"/>
                </a:lnTo>
                <a:lnTo>
                  <a:pt x="175260" y="53340"/>
                </a:lnTo>
                <a:lnTo>
                  <a:pt x="175260" y="53340"/>
                </a:lnTo>
                <a:lnTo>
                  <a:pt x="175260" y="60960"/>
                </a:lnTo>
                <a:lnTo>
                  <a:pt x="175260" y="68580"/>
                </a:lnTo>
                <a:lnTo>
                  <a:pt x="167640" y="76200"/>
                </a:lnTo>
                <a:lnTo>
                  <a:pt x="160020" y="83820"/>
                </a:lnTo>
                <a:lnTo>
                  <a:pt x="152400" y="91440"/>
                </a:lnTo>
                <a:lnTo>
                  <a:pt x="144780" y="99060"/>
                </a:lnTo>
                <a:lnTo>
                  <a:pt x="129540" y="106680"/>
                </a:lnTo>
                <a:lnTo>
                  <a:pt x="114300" y="106680"/>
                </a:lnTo>
                <a:lnTo>
                  <a:pt x="106680" y="114300"/>
                </a:lnTo>
                <a:lnTo>
                  <a:pt x="99060" y="114300"/>
                </a:lnTo>
                <a:lnTo>
                  <a:pt x="91440" y="114300"/>
                </a:lnTo>
                <a:lnTo>
                  <a:pt x="83820" y="114300"/>
                </a:lnTo>
                <a:lnTo>
                  <a:pt x="76200" y="114300"/>
                </a:lnTo>
                <a:lnTo>
                  <a:pt x="76200" y="114300"/>
                </a:lnTo>
                <a:lnTo>
                  <a:pt x="68580" y="106680"/>
                </a:lnTo>
                <a:lnTo>
                  <a:pt x="68580" y="106680"/>
                </a:lnTo>
                <a:lnTo>
                  <a:pt x="68580" y="91440"/>
                </a:lnTo>
                <a:lnTo>
                  <a:pt x="76200" y="83820"/>
                </a:lnTo>
                <a:lnTo>
                  <a:pt x="76200" y="76200"/>
                </a:lnTo>
                <a:lnTo>
                  <a:pt x="83820" y="68580"/>
                </a:lnTo>
                <a:lnTo>
                  <a:pt x="83820" y="53340"/>
                </a:lnTo>
                <a:lnTo>
                  <a:pt x="91440" y="45720"/>
                </a:lnTo>
                <a:lnTo>
                  <a:pt x="91440" y="38100"/>
                </a:lnTo>
                <a:lnTo>
                  <a:pt x="91440" y="30480"/>
                </a:lnTo>
                <a:lnTo>
                  <a:pt x="91440" y="22860"/>
                </a:lnTo>
                <a:lnTo>
                  <a:pt x="91440" y="15240"/>
                </a:lnTo>
                <a:lnTo>
                  <a:pt x="91440" y="7620"/>
                </a:lnTo>
                <a:lnTo>
                  <a:pt x="91440" y="762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7620"/>
                </a:lnTo>
                <a:lnTo>
                  <a:pt x="762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8" name="Freeform 6267"/>
          <p:cNvSpPr/>
          <p:nvPr/>
        </p:nvSpPr>
        <p:spPr>
          <a:xfrm>
            <a:off x="6248400" y="2903220"/>
            <a:ext cx="723901" cy="38101"/>
          </a:xfrm>
          <a:custGeom>
            <a:avLst/>
            <a:gdLst/>
            <a:ahLst/>
            <a:cxnLst/>
            <a:rect l="0" t="0" r="0" b="0"/>
            <a:pathLst>
              <a:path w="723901" h="38101">
                <a:moveTo>
                  <a:pt x="0" y="22860"/>
                </a:moveTo>
                <a:lnTo>
                  <a:pt x="7620" y="22860"/>
                </a:lnTo>
                <a:lnTo>
                  <a:pt x="22860" y="22860"/>
                </a:lnTo>
                <a:lnTo>
                  <a:pt x="38100" y="22860"/>
                </a:lnTo>
                <a:lnTo>
                  <a:pt x="53340" y="22860"/>
                </a:lnTo>
                <a:lnTo>
                  <a:pt x="68580" y="22860"/>
                </a:lnTo>
                <a:lnTo>
                  <a:pt x="91440" y="15240"/>
                </a:lnTo>
                <a:lnTo>
                  <a:pt x="106680" y="15240"/>
                </a:lnTo>
                <a:lnTo>
                  <a:pt x="121920" y="15240"/>
                </a:lnTo>
                <a:lnTo>
                  <a:pt x="144780" y="15240"/>
                </a:lnTo>
                <a:lnTo>
                  <a:pt x="160020" y="15240"/>
                </a:lnTo>
                <a:lnTo>
                  <a:pt x="182880" y="15240"/>
                </a:lnTo>
                <a:lnTo>
                  <a:pt x="205740" y="15240"/>
                </a:lnTo>
                <a:lnTo>
                  <a:pt x="220980" y="15240"/>
                </a:lnTo>
                <a:lnTo>
                  <a:pt x="251460" y="15240"/>
                </a:lnTo>
                <a:lnTo>
                  <a:pt x="266700" y="15240"/>
                </a:lnTo>
                <a:lnTo>
                  <a:pt x="297180" y="22860"/>
                </a:lnTo>
                <a:lnTo>
                  <a:pt x="320040" y="22860"/>
                </a:lnTo>
                <a:lnTo>
                  <a:pt x="342900" y="22860"/>
                </a:lnTo>
                <a:lnTo>
                  <a:pt x="365761" y="22860"/>
                </a:lnTo>
                <a:lnTo>
                  <a:pt x="388620" y="22860"/>
                </a:lnTo>
                <a:lnTo>
                  <a:pt x="411480" y="22860"/>
                </a:lnTo>
                <a:lnTo>
                  <a:pt x="434340" y="22860"/>
                </a:lnTo>
                <a:lnTo>
                  <a:pt x="457200" y="30480"/>
                </a:lnTo>
                <a:lnTo>
                  <a:pt x="487680" y="30480"/>
                </a:lnTo>
                <a:lnTo>
                  <a:pt x="510540" y="30480"/>
                </a:lnTo>
                <a:lnTo>
                  <a:pt x="533400" y="38100"/>
                </a:lnTo>
                <a:lnTo>
                  <a:pt x="556261" y="38100"/>
                </a:lnTo>
                <a:lnTo>
                  <a:pt x="579120" y="38100"/>
                </a:lnTo>
                <a:lnTo>
                  <a:pt x="594361" y="38100"/>
                </a:lnTo>
                <a:lnTo>
                  <a:pt x="609600" y="38100"/>
                </a:lnTo>
                <a:lnTo>
                  <a:pt x="632461" y="38100"/>
                </a:lnTo>
                <a:lnTo>
                  <a:pt x="647700" y="38100"/>
                </a:lnTo>
                <a:lnTo>
                  <a:pt x="655320" y="38100"/>
                </a:lnTo>
                <a:lnTo>
                  <a:pt x="670561" y="38100"/>
                </a:lnTo>
                <a:lnTo>
                  <a:pt x="685800" y="38100"/>
                </a:lnTo>
                <a:lnTo>
                  <a:pt x="693420" y="30480"/>
                </a:lnTo>
                <a:lnTo>
                  <a:pt x="701040" y="30480"/>
                </a:lnTo>
                <a:lnTo>
                  <a:pt x="708661" y="30480"/>
                </a:lnTo>
                <a:lnTo>
                  <a:pt x="708661" y="30480"/>
                </a:lnTo>
                <a:lnTo>
                  <a:pt x="716280" y="22860"/>
                </a:lnTo>
                <a:lnTo>
                  <a:pt x="716280" y="22860"/>
                </a:lnTo>
                <a:lnTo>
                  <a:pt x="723900" y="22860"/>
                </a:lnTo>
                <a:lnTo>
                  <a:pt x="723900" y="22860"/>
                </a:lnTo>
                <a:lnTo>
                  <a:pt x="723900" y="22860"/>
                </a:lnTo>
                <a:lnTo>
                  <a:pt x="716280" y="22860"/>
                </a:lnTo>
                <a:lnTo>
                  <a:pt x="708661" y="22860"/>
                </a:lnTo>
                <a:lnTo>
                  <a:pt x="701040" y="22860"/>
                </a:lnTo>
                <a:lnTo>
                  <a:pt x="693420" y="22860"/>
                </a:lnTo>
                <a:lnTo>
                  <a:pt x="685800" y="22860"/>
                </a:lnTo>
                <a:lnTo>
                  <a:pt x="670561" y="22860"/>
                </a:lnTo>
                <a:lnTo>
                  <a:pt x="655320" y="22860"/>
                </a:lnTo>
                <a:lnTo>
                  <a:pt x="640080" y="22860"/>
                </a:lnTo>
                <a:lnTo>
                  <a:pt x="624840" y="22860"/>
                </a:lnTo>
                <a:lnTo>
                  <a:pt x="601980" y="22860"/>
                </a:lnTo>
                <a:lnTo>
                  <a:pt x="586740" y="22860"/>
                </a:lnTo>
                <a:lnTo>
                  <a:pt x="563880" y="22860"/>
                </a:lnTo>
                <a:lnTo>
                  <a:pt x="541020" y="22860"/>
                </a:lnTo>
                <a:lnTo>
                  <a:pt x="518161" y="22860"/>
                </a:lnTo>
                <a:lnTo>
                  <a:pt x="495300" y="22860"/>
                </a:lnTo>
                <a:lnTo>
                  <a:pt x="464820" y="22860"/>
                </a:lnTo>
                <a:lnTo>
                  <a:pt x="441961" y="22860"/>
                </a:lnTo>
                <a:lnTo>
                  <a:pt x="419100" y="22860"/>
                </a:lnTo>
                <a:lnTo>
                  <a:pt x="396240" y="22860"/>
                </a:lnTo>
                <a:lnTo>
                  <a:pt x="365761" y="22860"/>
                </a:lnTo>
                <a:lnTo>
                  <a:pt x="342900" y="22860"/>
                </a:lnTo>
                <a:lnTo>
                  <a:pt x="320040" y="22860"/>
                </a:lnTo>
                <a:lnTo>
                  <a:pt x="297180" y="22860"/>
                </a:lnTo>
                <a:lnTo>
                  <a:pt x="266700" y="22860"/>
                </a:lnTo>
                <a:lnTo>
                  <a:pt x="243840" y="30480"/>
                </a:lnTo>
                <a:lnTo>
                  <a:pt x="220980" y="30480"/>
                </a:lnTo>
                <a:lnTo>
                  <a:pt x="198120" y="30480"/>
                </a:lnTo>
                <a:lnTo>
                  <a:pt x="182880" y="30480"/>
                </a:lnTo>
                <a:lnTo>
                  <a:pt x="160020" y="30480"/>
                </a:lnTo>
                <a:lnTo>
                  <a:pt x="144780" y="30480"/>
                </a:lnTo>
                <a:lnTo>
                  <a:pt x="129540" y="30480"/>
                </a:lnTo>
                <a:lnTo>
                  <a:pt x="114300" y="30480"/>
                </a:lnTo>
                <a:lnTo>
                  <a:pt x="99060" y="30480"/>
                </a:lnTo>
                <a:lnTo>
                  <a:pt x="91440" y="30480"/>
                </a:lnTo>
                <a:lnTo>
                  <a:pt x="83820" y="30480"/>
                </a:lnTo>
                <a:lnTo>
                  <a:pt x="76200" y="30480"/>
                </a:lnTo>
                <a:lnTo>
                  <a:pt x="68580" y="30480"/>
                </a:lnTo>
                <a:lnTo>
                  <a:pt x="68580" y="30480"/>
                </a:lnTo>
                <a:lnTo>
                  <a:pt x="68580" y="30480"/>
                </a:lnTo>
                <a:lnTo>
                  <a:pt x="68580" y="30480"/>
                </a:lnTo>
                <a:lnTo>
                  <a:pt x="68580" y="30480"/>
                </a:lnTo>
                <a:lnTo>
                  <a:pt x="68580" y="30480"/>
                </a:lnTo>
                <a:lnTo>
                  <a:pt x="68580" y="30480"/>
                </a:lnTo>
                <a:lnTo>
                  <a:pt x="76200" y="30480"/>
                </a:lnTo>
                <a:lnTo>
                  <a:pt x="91440" y="30480"/>
                </a:lnTo>
                <a:lnTo>
                  <a:pt x="106680" y="30480"/>
                </a:lnTo>
                <a:lnTo>
                  <a:pt x="121920" y="30480"/>
                </a:lnTo>
                <a:lnTo>
                  <a:pt x="137160" y="22860"/>
                </a:lnTo>
                <a:lnTo>
                  <a:pt x="160020" y="22860"/>
                </a:lnTo>
                <a:lnTo>
                  <a:pt x="175260" y="22860"/>
                </a:lnTo>
                <a:lnTo>
                  <a:pt x="205740" y="22860"/>
                </a:lnTo>
                <a:lnTo>
                  <a:pt x="228600" y="22860"/>
                </a:lnTo>
                <a:lnTo>
                  <a:pt x="259080" y="22860"/>
                </a:lnTo>
                <a:lnTo>
                  <a:pt x="289561" y="22860"/>
                </a:lnTo>
                <a:lnTo>
                  <a:pt x="320040" y="22860"/>
                </a:lnTo>
                <a:lnTo>
                  <a:pt x="350520" y="15240"/>
                </a:lnTo>
                <a:lnTo>
                  <a:pt x="381000" y="15240"/>
                </a:lnTo>
                <a:lnTo>
                  <a:pt x="411480" y="15240"/>
                </a:lnTo>
                <a:lnTo>
                  <a:pt x="441961" y="15240"/>
                </a:lnTo>
                <a:lnTo>
                  <a:pt x="472440" y="15240"/>
                </a:lnTo>
                <a:lnTo>
                  <a:pt x="502920" y="15240"/>
                </a:lnTo>
                <a:lnTo>
                  <a:pt x="533400" y="15240"/>
                </a:lnTo>
                <a:lnTo>
                  <a:pt x="556261" y="15240"/>
                </a:lnTo>
                <a:lnTo>
                  <a:pt x="579120" y="15240"/>
                </a:lnTo>
                <a:lnTo>
                  <a:pt x="601980" y="15240"/>
                </a:lnTo>
                <a:lnTo>
                  <a:pt x="617220" y="15240"/>
                </a:lnTo>
                <a:lnTo>
                  <a:pt x="640080" y="15240"/>
                </a:lnTo>
                <a:lnTo>
                  <a:pt x="647700" y="7620"/>
                </a:lnTo>
                <a:lnTo>
                  <a:pt x="662940" y="7620"/>
                </a:lnTo>
                <a:lnTo>
                  <a:pt x="670561" y="7620"/>
                </a:lnTo>
                <a:lnTo>
                  <a:pt x="678180" y="7620"/>
                </a:lnTo>
                <a:lnTo>
                  <a:pt x="678180" y="7620"/>
                </a:lnTo>
                <a:lnTo>
                  <a:pt x="685800" y="7620"/>
                </a:lnTo>
                <a:lnTo>
                  <a:pt x="685800" y="7620"/>
                </a:lnTo>
                <a:lnTo>
                  <a:pt x="685800" y="7620"/>
                </a:lnTo>
                <a:lnTo>
                  <a:pt x="678180" y="7620"/>
                </a:lnTo>
                <a:lnTo>
                  <a:pt x="670561" y="7620"/>
                </a:lnTo>
                <a:lnTo>
                  <a:pt x="662940" y="7620"/>
                </a:lnTo>
                <a:lnTo>
                  <a:pt x="647700" y="7620"/>
                </a:lnTo>
                <a:lnTo>
                  <a:pt x="640080" y="7620"/>
                </a:lnTo>
                <a:lnTo>
                  <a:pt x="617220" y="0"/>
                </a:lnTo>
                <a:lnTo>
                  <a:pt x="601980" y="0"/>
                </a:lnTo>
                <a:lnTo>
                  <a:pt x="586740" y="0"/>
                </a:lnTo>
                <a:lnTo>
                  <a:pt x="563880" y="0"/>
                </a:lnTo>
                <a:lnTo>
                  <a:pt x="548640" y="0"/>
                </a:lnTo>
                <a:lnTo>
                  <a:pt x="518161" y="0"/>
                </a:lnTo>
                <a:lnTo>
                  <a:pt x="495300" y="0"/>
                </a:lnTo>
                <a:lnTo>
                  <a:pt x="464820" y="0"/>
                </a:lnTo>
                <a:lnTo>
                  <a:pt x="441961" y="0"/>
                </a:lnTo>
                <a:lnTo>
                  <a:pt x="403861" y="0"/>
                </a:lnTo>
                <a:lnTo>
                  <a:pt x="381000" y="0"/>
                </a:lnTo>
                <a:lnTo>
                  <a:pt x="342900" y="0"/>
                </a:lnTo>
                <a:lnTo>
                  <a:pt x="297180" y="0"/>
                </a:lnTo>
                <a:lnTo>
                  <a:pt x="2971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69" name="Freeform 6268"/>
          <p:cNvSpPr/>
          <p:nvPr/>
        </p:nvSpPr>
        <p:spPr>
          <a:xfrm>
            <a:off x="6880861" y="2400300"/>
            <a:ext cx="601980" cy="533401"/>
          </a:xfrm>
          <a:custGeom>
            <a:avLst/>
            <a:gdLst/>
            <a:ahLst/>
            <a:cxnLst/>
            <a:rect l="0" t="0" r="0" b="0"/>
            <a:pathLst>
              <a:path w="601980" h="533401">
                <a:moveTo>
                  <a:pt x="0" y="533400"/>
                </a:moveTo>
                <a:lnTo>
                  <a:pt x="0" y="525780"/>
                </a:lnTo>
                <a:lnTo>
                  <a:pt x="7619" y="525780"/>
                </a:lnTo>
                <a:lnTo>
                  <a:pt x="7619" y="525780"/>
                </a:lnTo>
                <a:lnTo>
                  <a:pt x="7619" y="525780"/>
                </a:lnTo>
                <a:lnTo>
                  <a:pt x="15239" y="518160"/>
                </a:lnTo>
                <a:lnTo>
                  <a:pt x="15239" y="518160"/>
                </a:lnTo>
                <a:lnTo>
                  <a:pt x="22859" y="510540"/>
                </a:lnTo>
                <a:lnTo>
                  <a:pt x="22859" y="510540"/>
                </a:lnTo>
                <a:lnTo>
                  <a:pt x="30479" y="510540"/>
                </a:lnTo>
                <a:lnTo>
                  <a:pt x="38100" y="502920"/>
                </a:lnTo>
                <a:lnTo>
                  <a:pt x="45719" y="502920"/>
                </a:lnTo>
                <a:lnTo>
                  <a:pt x="53339" y="495300"/>
                </a:lnTo>
                <a:lnTo>
                  <a:pt x="60959" y="495300"/>
                </a:lnTo>
                <a:lnTo>
                  <a:pt x="60959" y="487680"/>
                </a:lnTo>
                <a:lnTo>
                  <a:pt x="76200" y="480060"/>
                </a:lnTo>
                <a:lnTo>
                  <a:pt x="83819" y="480060"/>
                </a:lnTo>
                <a:lnTo>
                  <a:pt x="91439" y="464820"/>
                </a:lnTo>
                <a:lnTo>
                  <a:pt x="99059" y="457200"/>
                </a:lnTo>
                <a:lnTo>
                  <a:pt x="114300" y="449580"/>
                </a:lnTo>
                <a:lnTo>
                  <a:pt x="121919" y="441960"/>
                </a:lnTo>
                <a:lnTo>
                  <a:pt x="129539" y="434340"/>
                </a:lnTo>
                <a:lnTo>
                  <a:pt x="144779" y="419100"/>
                </a:lnTo>
                <a:lnTo>
                  <a:pt x="160019" y="411480"/>
                </a:lnTo>
                <a:lnTo>
                  <a:pt x="175259" y="396240"/>
                </a:lnTo>
                <a:lnTo>
                  <a:pt x="190500" y="388620"/>
                </a:lnTo>
                <a:lnTo>
                  <a:pt x="205739" y="373380"/>
                </a:lnTo>
                <a:lnTo>
                  <a:pt x="220979" y="365760"/>
                </a:lnTo>
                <a:lnTo>
                  <a:pt x="236219" y="350520"/>
                </a:lnTo>
                <a:lnTo>
                  <a:pt x="251459" y="335280"/>
                </a:lnTo>
                <a:lnTo>
                  <a:pt x="266700" y="320040"/>
                </a:lnTo>
                <a:lnTo>
                  <a:pt x="281939" y="304800"/>
                </a:lnTo>
                <a:lnTo>
                  <a:pt x="297179" y="289560"/>
                </a:lnTo>
                <a:lnTo>
                  <a:pt x="312419" y="274320"/>
                </a:lnTo>
                <a:lnTo>
                  <a:pt x="327659" y="251460"/>
                </a:lnTo>
                <a:lnTo>
                  <a:pt x="342900" y="236220"/>
                </a:lnTo>
                <a:lnTo>
                  <a:pt x="358139" y="220980"/>
                </a:lnTo>
                <a:lnTo>
                  <a:pt x="373379" y="205740"/>
                </a:lnTo>
                <a:lnTo>
                  <a:pt x="388619" y="190500"/>
                </a:lnTo>
                <a:lnTo>
                  <a:pt x="403859" y="175260"/>
                </a:lnTo>
                <a:lnTo>
                  <a:pt x="419100" y="160020"/>
                </a:lnTo>
                <a:lnTo>
                  <a:pt x="441959" y="144780"/>
                </a:lnTo>
                <a:lnTo>
                  <a:pt x="457200" y="129540"/>
                </a:lnTo>
                <a:lnTo>
                  <a:pt x="472439" y="114300"/>
                </a:lnTo>
                <a:lnTo>
                  <a:pt x="487679" y="99060"/>
                </a:lnTo>
                <a:lnTo>
                  <a:pt x="502919" y="91440"/>
                </a:lnTo>
                <a:lnTo>
                  <a:pt x="510539" y="76200"/>
                </a:lnTo>
                <a:lnTo>
                  <a:pt x="525779" y="68580"/>
                </a:lnTo>
                <a:lnTo>
                  <a:pt x="541019" y="53340"/>
                </a:lnTo>
                <a:lnTo>
                  <a:pt x="548639" y="45720"/>
                </a:lnTo>
                <a:lnTo>
                  <a:pt x="563879" y="38100"/>
                </a:lnTo>
                <a:lnTo>
                  <a:pt x="571500" y="30480"/>
                </a:lnTo>
                <a:lnTo>
                  <a:pt x="579119" y="22860"/>
                </a:lnTo>
                <a:lnTo>
                  <a:pt x="586739" y="15240"/>
                </a:lnTo>
                <a:lnTo>
                  <a:pt x="594359" y="7620"/>
                </a:lnTo>
                <a:lnTo>
                  <a:pt x="601979" y="0"/>
                </a:lnTo>
                <a:lnTo>
                  <a:pt x="601979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0" name="Freeform 6269"/>
          <p:cNvSpPr/>
          <p:nvPr/>
        </p:nvSpPr>
        <p:spPr>
          <a:xfrm>
            <a:off x="1341120" y="4373880"/>
            <a:ext cx="121921" cy="243841"/>
          </a:xfrm>
          <a:custGeom>
            <a:avLst/>
            <a:gdLst/>
            <a:ahLst/>
            <a:cxnLst/>
            <a:rect l="0" t="0" r="0" b="0"/>
            <a:pathLst>
              <a:path w="121921" h="243841">
                <a:moveTo>
                  <a:pt x="114300" y="7620"/>
                </a:moveTo>
                <a:lnTo>
                  <a:pt x="11430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7620"/>
                </a:lnTo>
                <a:lnTo>
                  <a:pt x="114300" y="7620"/>
                </a:lnTo>
                <a:lnTo>
                  <a:pt x="114300" y="15240"/>
                </a:lnTo>
                <a:lnTo>
                  <a:pt x="106680" y="22860"/>
                </a:lnTo>
                <a:lnTo>
                  <a:pt x="106680" y="30480"/>
                </a:lnTo>
                <a:lnTo>
                  <a:pt x="99060" y="38100"/>
                </a:lnTo>
                <a:lnTo>
                  <a:pt x="83820" y="53340"/>
                </a:lnTo>
                <a:lnTo>
                  <a:pt x="76200" y="60960"/>
                </a:lnTo>
                <a:lnTo>
                  <a:pt x="68580" y="76200"/>
                </a:lnTo>
                <a:lnTo>
                  <a:pt x="53340" y="91440"/>
                </a:lnTo>
                <a:lnTo>
                  <a:pt x="45720" y="99060"/>
                </a:lnTo>
                <a:lnTo>
                  <a:pt x="38100" y="121920"/>
                </a:lnTo>
                <a:lnTo>
                  <a:pt x="30480" y="137160"/>
                </a:lnTo>
                <a:lnTo>
                  <a:pt x="22860" y="152400"/>
                </a:lnTo>
                <a:lnTo>
                  <a:pt x="15240" y="167640"/>
                </a:lnTo>
                <a:lnTo>
                  <a:pt x="7620" y="182880"/>
                </a:lnTo>
                <a:lnTo>
                  <a:pt x="7620" y="198120"/>
                </a:lnTo>
                <a:lnTo>
                  <a:pt x="0" y="205740"/>
                </a:lnTo>
                <a:lnTo>
                  <a:pt x="0" y="220980"/>
                </a:lnTo>
                <a:lnTo>
                  <a:pt x="0" y="228600"/>
                </a:lnTo>
                <a:lnTo>
                  <a:pt x="7620" y="236220"/>
                </a:lnTo>
                <a:lnTo>
                  <a:pt x="7620" y="243840"/>
                </a:lnTo>
                <a:lnTo>
                  <a:pt x="7620" y="243840"/>
                </a:lnTo>
                <a:lnTo>
                  <a:pt x="15240" y="243840"/>
                </a:lnTo>
                <a:lnTo>
                  <a:pt x="22860" y="243840"/>
                </a:lnTo>
                <a:lnTo>
                  <a:pt x="38100" y="236220"/>
                </a:lnTo>
                <a:lnTo>
                  <a:pt x="38100" y="2362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1" name="Freeform 6270"/>
          <p:cNvSpPr/>
          <p:nvPr/>
        </p:nvSpPr>
        <p:spPr>
          <a:xfrm>
            <a:off x="1554480" y="4358640"/>
            <a:ext cx="182881" cy="259081"/>
          </a:xfrm>
          <a:custGeom>
            <a:avLst/>
            <a:gdLst/>
            <a:ahLst/>
            <a:cxnLst/>
            <a:rect l="0" t="0" r="0" b="0"/>
            <a:pathLst>
              <a:path w="182881" h="259081">
                <a:moveTo>
                  <a:pt x="45720" y="38100"/>
                </a:moveTo>
                <a:lnTo>
                  <a:pt x="53340" y="30480"/>
                </a:lnTo>
                <a:lnTo>
                  <a:pt x="53340" y="22860"/>
                </a:lnTo>
                <a:lnTo>
                  <a:pt x="60960" y="7620"/>
                </a:lnTo>
                <a:lnTo>
                  <a:pt x="60960" y="762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7620"/>
                </a:lnTo>
                <a:lnTo>
                  <a:pt x="60960" y="15240"/>
                </a:lnTo>
                <a:lnTo>
                  <a:pt x="60960" y="22860"/>
                </a:lnTo>
                <a:lnTo>
                  <a:pt x="53340" y="30480"/>
                </a:lnTo>
                <a:lnTo>
                  <a:pt x="45720" y="45720"/>
                </a:lnTo>
                <a:lnTo>
                  <a:pt x="38100" y="53340"/>
                </a:lnTo>
                <a:lnTo>
                  <a:pt x="38100" y="76200"/>
                </a:lnTo>
                <a:lnTo>
                  <a:pt x="30480" y="91440"/>
                </a:lnTo>
                <a:lnTo>
                  <a:pt x="15240" y="106680"/>
                </a:lnTo>
                <a:lnTo>
                  <a:pt x="7620" y="129540"/>
                </a:lnTo>
                <a:lnTo>
                  <a:pt x="7620" y="144780"/>
                </a:lnTo>
                <a:lnTo>
                  <a:pt x="0" y="160020"/>
                </a:lnTo>
                <a:lnTo>
                  <a:pt x="0" y="175260"/>
                </a:lnTo>
                <a:lnTo>
                  <a:pt x="0" y="198120"/>
                </a:lnTo>
                <a:lnTo>
                  <a:pt x="0" y="213360"/>
                </a:lnTo>
                <a:lnTo>
                  <a:pt x="7620" y="228600"/>
                </a:lnTo>
                <a:lnTo>
                  <a:pt x="7620" y="236220"/>
                </a:lnTo>
                <a:lnTo>
                  <a:pt x="22860" y="243840"/>
                </a:lnTo>
                <a:lnTo>
                  <a:pt x="30480" y="251460"/>
                </a:lnTo>
                <a:lnTo>
                  <a:pt x="38100" y="259080"/>
                </a:lnTo>
                <a:lnTo>
                  <a:pt x="53340" y="259080"/>
                </a:lnTo>
                <a:lnTo>
                  <a:pt x="60960" y="259080"/>
                </a:lnTo>
                <a:lnTo>
                  <a:pt x="76200" y="251460"/>
                </a:lnTo>
                <a:lnTo>
                  <a:pt x="91440" y="243840"/>
                </a:lnTo>
                <a:lnTo>
                  <a:pt x="99060" y="243840"/>
                </a:lnTo>
                <a:lnTo>
                  <a:pt x="114300" y="228600"/>
                </a:lnTo>
                <a:lnTo>
                  <a:pt x="121920" y="220980"/>
                </a:lnTo>
                <a:lnTo>
                  <a:pt x="129540" y="213360"/>
                </a:lnTo>
                <a:lnTo>
                  <a:pt x="137160" y="198120"/>
                </a:lnTo>
                <a:lnTo>
                  <a:pt x="137160" y="182880"/>
                </a:lnTo>
                <a:lnTo>
                  <a:pt x="137160" y="175260"/>
                </a:lnTo>
                <a:lnTo>
                  <a:pt x="137160" y="167640"/>
                </a:lnTo>
                <a:lnTo>
                  <a:pt x="137160" y="160020"/>
                </a:lnTo>
                <a:lnTo>
                  <a:pt x="137160" y="152400"/>
                </a:lnTo>
                <a:lnTo>
                  <a:pt x="129540" y="152400"/>
                </a:lnTo>
                <a:lnTo>
                  <a:pt x="121920" y="144780"/>
                </a:lnTo>
                <a:lnTo>
                  <a:pt x="114300" y="144780"/>
                </a:lnTo>
                <a:lnTo>
                  <a:pt x="106680" y="152400"/>
                </a:lnTo>
                <a:lnTo>
                  <a:pt x="106680" y="152400"/>
                </a:lnTo>
                <a:lnTo>
                  <a:pt x="99060" y="160020"/>
                </a:lnTo>
                <a:lnTo>
                  <a:pt x="91440" y="160020"/>
                </a:lnTo>
                <a:lnTo>
                  <a:pt x="91440" y="175260"/>
                </a:lnTo>
                <a:lnTo>
                  <a:pt x="83820" y="182880"/>
                </a:lnTo>
                <a:lnTo>
                  <a:pt x="83820" y="198120"/>
                </a:lnTo>
                <a:lnTo>
                  <a:pt x="91440" y="205740"/>
                </a:lnTo>
                <a:lnTo>
                  <a:pt x="91440" y="213360"/>
                </a:lnTo>
                <a:lnTo>
                  <a:pt x="106680" y="228600"/>
                </a:lnTo>
                <a:lnTo>
                  <a:pt x="114300" y="236220"/>
                </a:lnTo>
                <a:lnTo>
                  <a:pt x="129540" y="243840"/>
                </a:lnTo>
                <a:lnTo>
                  <a:pt x="144780" y="251460"/>
                </a:lnTo>
                <a:lnTo>
                  <a:pt x="152400" y="251460"/>
                </a:lnTo>
                <a:lnTo>
                  <a:pt x="182880" y="259080"/>
                </a:lnTo>
                <a:lnTo>
                  <a:pt x="182880" y="2590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2" name="Freeform 6271"/>
          <p:cNvSpPr/>
          <p:nvPr/>
        </p:nvSpPr>
        <p:spPr>
          <a:xfrm>
            <a:off x="1805940" y="4472940"/>
            <a:ext cx="22861" cy="7621"/>
          </a:xfrm>
          <a:custGeom>
            <a:avLst/>
            <a:gdLst/>
            <a:ahLst/>
            <a:cxnLst/>
            <a:rect l="0" t="0" r="0" b="0"/>
            <a:pathLst>
              <a:path w="22861" h="7621">
                <a:moveTo>
                  <a:pt x="22860" y="0"/>
                </a:moveTo>
                <a:lnTo>
                  <a:pt x="2286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1524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0" y="7620"/>
                </a:lnTo>
                <a:lnTo>
                  <a:pt x="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3" name="Freeform 6272"/>
          <p:cNvSpPr/>
          <p:nvPr/>
        </p:nvSpPr>
        <p:spPr>
          <a:xfrm>
            <a:off x="2103120" y="4312920"/>
            <a:ext cx="205741" cy="304801"/>
          </a:xfrm>
          <a:custGeom>
            <a:avLst/>
            <a:gdLst/>
            <a:ahLst/>
            <a:cxnLst/>
            <a:rect l="0" t="0" r="0" b="0"/>
            <a:pathLst>
              <a:path w="205741" h="304801">
                <a:moveTo>
                  <a:pt x="83820" y="7620"/>
                </a:move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68580" y="22860"/>
                </a:lnTo>
                <a:lnTo>
                  <a:pt x="60960" y="38100"/>
                </a:lnTo>
                <a:lnTo>
                  <a:pt x="53340" y="45720"/>
                </a:lnTo>
                <a:lnTo>
                  <a:pt x="45720" y="53340"/>
                </a:lnTo>
                <a:lnTo>
                  <a:pt x="38100" y="68580"/>
                </a:lnTo>
                <a:lnTo>
                  <a:pt x="30480" y="83820"/>
                </a:lnTo>
                <a:lnTo>
                  <a:pt x="22860" y="99060"/>
                </a:lnTo>
                <a:lnTo>
                  <a:pt x="7620" y="114300"/>
                </a:lnTo>
                <a:lnTo>
                  <a:pt x="762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0" y="182880"/>
                </a:lnTo>
                <a:lnTo>
                  <a:pt x="0" y="198120"/>
                </a:lnTo>
                <a:lnTo>
                  <a:pt x="7620" y="213360"/>
                </a:lnTo>
                <a:lnTo>
                  <a:pt x="15240" y="228600"/>
                </a:lnTo>
                <a:lnTo>
                  <a:pt x="22860" y="243840"/>
                </a:lnTo>
                <a:lnTo>
                  <a:pt x="38100" y="259080"/>
                </a:lnTo>
                <a:lnTo>
                  <a:pt x="53340" y="266700"/>
                </a:lnTo>
                <a:lnTo>
                  <a:pt x="68580" y="274320"/>
                </a:lnTo>
                <a:lnTo>
                  <a:pt x="91440" y="281940"/>
                </a:lnTo>
                <a:lnTo>
                  <a:pt x="106680" y="281940"/>
                </a:lnTo>
                <a:lnTo>
                  <a:pt x="129540" y="281940"/>
                </a:lnTo>
                <a:lnTo>
                  <a:pt x="144780" y="281940"/>
                </a:lnTo>
                <a:lnTo>
                  <a:pt x="160020" y="281940"/>
                </a:lnTo>
                <a:lnTo>
                  <a:pt x="175260" y="274320"/>
                </a:lnTo>
                <a:lnTo>
                  <a:pt x="190500" y="266700"/>
                </a:lnTo>
                <a:lnTo>
                  <a:pt x="198120" y="259080"/>
                </a:lnTo>
                <a:lnTo>
                  <a:pt x="205740" y="251460"/>
                </a:lnTo>
                <a:lnTo>
                  <a:pt x="205740" y="243840"/>
                </a:lnTo>
                <a:lnTo>
                  <a:pt x="205740" y="228600"/>
                </a:lnTo>
                <a:lnTo>
                  <a:pt x="205740" y="220980"/>
                </a:lnTo>
                <a:lnTo>
                  <a:pt x="205740" y="213360"/>
                </a:lnTo>
                <a:lnTo>
                  <a:pt x="198120" y="205740"/>
                </a:lnTo>
                <a:lnTo>
                  <a:pt x="190500" y="198120"/>
                </a:lnTo>
                <a:lnTo>
                  <a:pt x="182880" y="190500"/>
                </a:lnTo>
                <a:lnTo>
                  <a:pt x="175260" y="190500"/>
                </a:lnTo>
                <a:lnTo>
                  <a:pt x="167640" y="190500"/>
                </a:lnTo>
                <a:lnTo>
                  <a:pt x="152400" y="190500"/>
                </a:lnTo>
                <a:lnTo>
                  <a:pt x="144780" y="190500"/>
                </a:lnTo>
                <a:lnTo>
                  <a:pt x="144780" y="198120"/>
                </a:lnTo>
                <a:lnTo>
                  <a:pt x="137160" y="205740"/>
                </a:lnTo>
                <a:lnTo>
                  <a:pt x="129540" y="213360"/>
                </a:lnTo>
                <a:lnTo>
                  <a:pt x="129540" y="220980"/>
                </a:lnTo>
                <a:lnTo>
                  <a:pt x="137160" y="236220"/>
                </a:lnTo>
                <a:lnTo>
                  <a:pt x="137160" y="243840"/>
                </a:lnTo>
                <a:lnTo>
                  <a:pt x="144780" y="259080"/>
                </a:lnTo>
                <a:lnTo>
                  <a:pt x="152400" y="266700"/>
                </a:lnTo>
                <a:lnTo>
                  <a:pt x="167640" y="281940"/>
                </a:lnTo>
                <a:lnTo>
                  <a:pt x="182880" y="289560"/>
                </a:lnTo>
                <a:lnTo>
                  <a:pt x="198120" y="304800"/>
                </a:lnTo>
                <a:lnTo>
                  <a:pt x="198120" y="3048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4" name="Freeform 6273"/>
          <p:cNvSpPr/>
          <p:nvPr/>
        </p:nvSpPr>
        <p:spPr>
          <a:xfrm>
            <a:off x="2004060" y="4328160"/>
            <a:ext cx="60961" cy="228601"/>
          </a:xfrm>
          <a:custGeom>
            <a:avLst/>
            <a:gdLst/>
            <a:ahLst/>
            <a:cxnLst/>
            <a:rect l="0" t="0" r="0" b="0"/>
            <a:pathLst>
              <a:path w="60961" h="228601">
                <a:moveTo>
                  <a:pt x="60960" y="0"/>
                </a:moveTo>
                <a:lnTo>
                  <a:pt x="60960" y="0"/>
                </a:lnTo>
                <a:lnTo>
                  <a:pt x="60960" y="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15240"/>
                </a:lnTo>
                <a:lnTo>
                  <a:pt x="45720" y="22860"/>
                </a:lnTo>
                <a:lnTo>
                  <a:pt x="38100" y="3048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60960"/>
                </a:lnTo>
                <a:lnTo>
                  <a:pt x="22860" y="68580"/>
                </a:lnTo>
                <a:lnTo>
                  <a:pt x="15240" y="83820"/>
                </a:lnTo>
                <a:lnTo>
                  <a:pt x="7620" y="99060"/>
                </a:lnTo>
                <a:lnTo>
                  <a:pt x="7620" y="114300"/>
                </a:lnTo>
                <a:lnTo>
                  <a:pt x="762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0" y="167640"/>
                </a:lnTo>
                <a:lnTo>
                  <a:pt x="0" y="175260"/>
                </a:lnTo>
                <a:lnTo>
                  <a:pt x="0" y="190500"/>
                </a:lnTo>
                <a:lnTo>
                  <a:pt x="0" y="198120"/>
                </a:lnTo>
                <a:lnTo>
                  <a:pt x="0" y="205740"/>
                </a:lnTo>
                <a:lnTo>
                  <a:pt x="7620" y="213360"/>
                </a:lnTo>
                <a:lnTo>
                  <a:pt x="7620" y="228600"/>
                </a:lnTo>
                <a:lnTo>
                  <a:pt x="7620" y="2286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5" name="Freeform 6274"/>
          <p:cNvSpPr/>
          <p:nvPr/>
        </p:nvSpPr>
        <p:spPr>
          <a:xfrm>
            <a:off x="2369820" y="4381500"/>
            <a:ext cx="213361" cy="175261"/>
          </a:xfrm>
          <a:custGeom>
            <a:avLst/>
            <a:gdLst/>
            <a:ahLst/>
            <a:cxnLst/>
            <a:rect l="0" t="0" r="0" b="0"/>
            <a:pathLst>
              <a:path w="213361" h="175261">
                <a:moveTo>
                  <a:pt x="160020" y="7620"/>
                </a:moveTo>
                <a:lnTo>
                  <a:pt x="160020" y="7620"/>
                </a:lnTo>
                <a:lnTo>
                  <a:pt x="160020" y="7620"/>
                </a:lnTo>
                <a:lnTo>
                  <a:pt x="160020" y="0"/>
                </a:lnTo>
                <a:lnTo>
                  <a:pt x="152400" y="7620"/>
                </a:lnTo>
                <a:lnTo>
                  <a:pt x="152400" y="7620"/>
                </a:lnTo>
                <a:lnTo>
                  <a:pt x="144780" y="7620"/>
                </a:lnTo>
                <a:lnTo>
                  <a:pt x="129540" y="7620"/>
                </a:lnTo>
                <a:lnTo>
                  <a:pt x="121920" y="15240"/>
                </a:lnTo>
                <a:lnTo>
                  <a:pt x="106680" y="15240"/>
                </a:lnTo>
                <a:lnTo>
                  <a:pt x="99060" y="15240"/>
                </a:lnTo>
                <a:lnTo>
                  <a:pt x="83820" y="22860"/>
                </a:lnTo>
                <a:lnTo>
                  <a:pt x="60960" y="22860"/>
                </a:lnTo>
                <a:lnTo>
                  <a:pt x="53340" y="30480"/>
                </a:lnTo>
                <a:lnTo>
                  <a:pt x="30480" y="30480"/>
                </a:lnTo>
                <a:lnTo>
                  <a:pt x="22860" y="38100"/>
                </a:lnTo>
                <a:lnTo>
                  <a:pt x="15240" y="45720"/>
                </a:lnTo>
                <a:lnTo>
                  <a:pt x="762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7620" y="76200"/>
                </a:lnTo>
                <a:lnTo>
                  <a:pt x="15240" y="83820"/>
                </a:lnTo>
                <a:lnTo>
                  <a:pt x="30480" y="91440"/>
                </a:lnTo>
                <a:lnTo>
                  <a:pt x="45720" y="91440"/>
                </a:lnTo>
                <a:lnTo>
                  <a:pt x="68580" y="99060"/>
                </a:lnTo>
                <a:lnTo>
                  <a:pt x="83820" y="106680"/>
                </a:lnTo>
                <a:lnTo>
                  <a:pt x="106680" y="114300"/>
                </a:lnTo>
                <a:lnTo>
                  <a:pt x="129540" y="121920"/>
                </a:lnTo>
                <a:lnTo>
                  <a:pt x="152400" y="129540"/>
                </a:lnTo>
                <a:lnTo>
                  <a:pt x="175260" y="137160"/>
                </a:lnTo>
                <a:lnTo>
                  <a:pt x="190500" y="137160"/>
                </a:lnTo>
                <a:lnTo>
                  <a:pt x="198120" y="144780"/>
                </a:lnTo>
                <a:lnTo>
                  <a:pt x="205740" y="152400"/>
                </a:lnTo>
                <a:lnTo>
                  <a:pt x="213360" y="160020"/>
                </a:lnTo>
                <a:lnTo>
                  <a:pt x="213360" y="160020"/>
                </a:lnTo>
                <a:lnTo>
                  <a:pt x="205740" y="167640"/>
                </a:lnTo>
                <a:lnTo>
                  <a:pt x="198120" y="167640"/>
                </a:lnTo>
                <a:lnTo>
                  <a:pt x="190500" y="175260"/>
                </a:lnTo>
                <a:lnTo>
                  <a:pt x="175260" y="175260"/>
                </a:lnTo>
                <a:lnTo>
                  <a:pt x="160020" y="175260"/>
                </a:lnTo>
                <a:lnTo>
                  <a:pt x="137160" y="175260"/>
                </a:lnTo>
                <a:lnTo>
                  <a:pt x="114300" y="175260"/>
                </a:lnTo>
                <a:lnTo>
                  <a:pt x="99060" y="175260"/>
                </a:lnTo>
                <a:lnTo>
                  <a:pt x="76200" y="175260"/>
                </a:lnTo>
                <a:lnTo>
                  <a:pt x="60960" y="175260"/>
                </a:lnTo>
                <a:lnTo>
                  <a:pt x="45720" y="167640"/>
                </a:lnTo>
                <a:lnTo>
                  <a:pt x="38100" y="167640"/>
                </a:lnTo>
                <a:lnTo>
                  <a:pt x="22860" y="160020"/>
                </a:lnTo>
                <a:lnTo>
                  <a:pt x="22860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6" name="Freeform 6275"/>
          <p:cNvSpPr/>
          <p:nvPr/>
        </p:nvSpPr>
        <p:spPr>
          <a:xfrm>
            <a:off x="2621280" y="4404360"/>
            <a:ext cx="53341" cy="83821"/>
          </a:xfrm>
          <a:custGeom>
            <a:avLst/>
            <a:gdLst/>
            <a:ahLst/>
            <a:cxnLst/>
            <a:rect l="0" t="0" r="0" b="0"/>
            <a:pathLst>
              <a:path w="53341" h="83821">
                <a:moveTo>
                  <a:pt x="53340" y="0"/>
                </a:moveTo>
                <a:lnTo>
                  <a:pt x="53340" y="0"/>
                </a:lnTo>
                <a:lnTo>
                  <a:pt x="5334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38100" y="22860"/>
                </a:lnTo>
                <a:lnTo>
                  <a:pt x="30480" y="30480"/>
                </a:lnTo>
                <a:lnTo>
                  <a:pt x="30480" y="38100"/>
                </a:lnTo>
                <a:lnTo>
                  <a:pt x="2286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7620" y="68580"/>
                </a:lnTo>
                <a:lnTo>
                  <a:pt x="0" y="83820"/>
                </a:lnTo>
                <a:lnTo>
                  <a:pt x="0" y="838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7" name="Freeform 6276"/>
          <p:cNvSpPr/>
          <p:nvPr/>
        </p:nvSpPr>
        <p:spPr>
          <a:xfrm>
            <a:off x="2727960" y="4373880"/>
            <a:ext cx="7621" cy="15241"/>
          </a:xfrm>
          <a:custGeom>
            <a:avLst/>
            <a:gdLst/>
            <a:ahLst/>
            <a:cxnLst/>
            <a:rect l="0" t="0" r="0" b="0"/>
            <a:pathLst>
              <a:path w="7621" h="15241">
                <a:moveTo>
                  <a:pt x="0" y="15240"/>
                </a:move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8" name="Freeform 6277"/>
          <p:cNvSpPr/>
          <p:nvPr/>
        </p:nvSpPr>
        <p:spPr>
          <a:xfrm>
            <a:off x="2750820" y="4396740"/>
            <a:ext cx="251461" cy="114301"/>
          </a:xfrm>
          <a:custGeom>
            <a:avLst/>
            <a:gdLst/>
            <a:ahLst/>
            <a:cxnLst/>
            <a:rect l="0" t="0" r="0" b="0"/>
            <a:pathLst>
              <a:path w="251461" h="114301">
                <a:moveTo>
                  <a:pt x="15240" y="45720"/>
                </a:moveTo>
                <a:lnTo>
                  <a:pt x="1524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6858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99060"/>
                </a:lnTo>
                <a:lnTo>
                  <a:pt x="0" y="106680"/>
                </a:lnTo>
                <a:lnTo>
                  <a:pt x="0" y="106680"/>
                </a:lnTo>
                <a:lnTo>
                  <a:pt x="0" y="106680"/>
                </a:lnTo>
                <a:lnTo>
                  <a:pt x="0" y="114300"/>
                </a:lnTo>
                <a:lnTo>
                  <a:pt x="0" y="114300"/>
                </a:lnTo>
                <a:lnTo>
                  <a:pt x="0" y="106680"/>
                </a:lnTo>
                <a:lnTo>
                  <a:pt x="0" y="106680"/>
                </a:lnTo>
                <a:lnTo>
                  <a:pt x="0" y="106680"/>
                </a:lnTo>
                <a:lnTo>
                  <a:pt x="7620" y="99060"/>
                </a:lnTo>
                <a:lnTo>
                  <a:pt x="15240" y="91440"/>
                </a:lnTo>
                <a:lnTo>
                  <a:pt x="15240" y="83820"/>
                </a:lnTo>
                <a:lnTo>
                  <a:pt x="22860" y="76200"/>
                </a:lnTo>
                <a:lnTo>
                  <a:pt x="30480" y="68580"/>
                </a:lnTo>
                <a:lnTo>
                  <a:pt x="38100" y="53340"/>
                </a:lnTo>
                <a:lnTo>
                  <a:pt x="45720" y="45720"/>
                </a:lnTo>
                <a:lnTo>
                  <a:pt x="60960" y="38100"/>
                </a:lnTo>
                <a:lnTo>
                  <a:pt x="68580" y="30480"/>
                </a:lnTo>
                <a:lnTo>
                  <a:pt x="76200" y="22860"/>
                </a:lnTo>
                <a:lnTo>
                  <a:pt x="83820" y="1524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7620"/>
                </a:lnTo>
                <a:lnTo>
                  <a:pt x="121920" y="7620"/>
                </a:lnTo>
                <a:lnTo>
                  <a:pt x="129540" y="7620"/>
                </a:lnTo>
                <a:lnTo>
                  <a:pt x="137160" y="15240"/>
                </a:lnTo>
                <a:lnTo>
                  <a:pt x="144780" y="22860"/>
                </a:lnTo>
                <a:lnTo>
                  <a:pt x="152400" y="38100"/>
                </a:lnTo>
                <a:lnTo>
                  <a:pt x="160020" y="45720"/>
                </a:lnTo>
                <a:lnTo>
                  <a:pt x="167640" y="53340"/>
                </a:lnTo>
                <a:lnTo>
                  <a:pt x="175260" y="68580"/>
                </a:lnTo>
                <a:lnTo>
                  <a:pt x="190500" y="76200"/>
                </a:lnTo>
                <a:lnTo>
                  <a:pt x="205740" y="83820"/>
                </a:lnTo>
                <a:lnTo>
                  <a:pt x="213360" y="91440"/>
                </a:lnTo>
                <a:lnTo>
                  <a:pt x="228600" y="99060"/>
                </a:lnTo>
                <a:lnTo>
                  <a:pt x="251460" y="106680"/>
                </a:lnTo>
                <a:lnTo>
                  <a:pt x="251460" y="1066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9" name="Freeform 6278"/>
          <p:cNvSpPr/>
          <p:nvPr/>
        </p:nvSpPr>
        <p:spPr>
          <a:xfrm>
            <a:off x="3108960" y="4305300"/>
            <a:ext cx="175261" cy="205741"/>
          </a:xfrm>
          <a:custGeom>
            <a:avLst/>
            <a:gdLst/>
            <a:ahLst/>
            <a:cxnLst/>
            <a:rect l="0" t="0" r="0" b="0"/>
            <a:pathLst>
              <a:path w="175261" h="20574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15240"/>
                </a:lnTo>
                <a:lnTo>
                  <a:pt x="15240" y="30480"/>
                </a:lnTo>
                <a:lnTo>
                  <a:pt x="15240" y="45720"/>
                </a:lnTo>
                <a:lnTo>
                  <a:pt x="7620" y="60960"/>
                </a:lnTo>
                <a:lnTo>
                  <a:pt x="7620" y="68580"/>
                </a:lnTo>
                <a:lnTo>
                  <a:pt x="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7620" y="167640"/>
                </a:lnTo>
                <a:lnTo>
                  <a:pt x="15240" y="182880"/>
                </a:lnTo>
                <a:lnTo>
                  <a:pt x="22860" y="190500"/>
                </a:lnTo>
                <a:lnTo>
                  <a:pt x="30480" y="198120"/>
                </a:lnTo>
                <a:lnTo>
                  <a:pt x="45720" y="198120"/>
                </a:lnTo>
                <a:lnTo>
                  <a:pt x="68580" y="205740"/>
                </a:lnTo>
                <a:lnTo>
                  <a:pt x="83820" y="205740"/>
                </a:lnTo>
                <a:lnTo>
                  <a:pt x="106680" y="205740"/>
                </a:lnTo>
                <a:lnTo>
                  <a:pt x="129540" y="198120"/>
                </a:lnTo>
                <a:lnTo>
                  <a:pt x="175260" y="198120"/>
                </a:lnTo>
                <a:lnTo>
                  <a:pt x="17526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0" name="Freeform 6279"/>
          <p:cNvSpPr/>
          <p:nvPr/>
        </p:nvSpPr>
        <p:spPr>
          <a:xfrm>
            <a:off x="3230880" y="4297680"/>
            <a:ext cx="114301" cy="190501"/>
          </a:xfrm>
          <a:custGeom>
            <a:avLst/>
            <a:gdLst/>
            <a:ahLst/>
            <a:cxnLst/>
            <a:rect l="0" t="0" r="0" b="0"/>
            <a:pathLst>
              <a:path w="114301" h="190501">
                <a:moveTo>
                  <a:pt x="0" y="45720"/>
                </a:moveTo>
                <a:lnTo>
                  <a:pt x="0" y="38100"/>
                </a:lnTo>
                <a:lnTo>
                  <a:pt x="0" y="30480"/>
                </a:lnTo>
                <a:lnTo>
                  <a:pt x="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15240"/>
                </a:lnTo>
                <a:lnTo>
                  <a:pt x="91440" y="15240"/>
                </a:lnTo>
                <a:lnTo>
                  <a:pt x="99060" y="22860"/>
                </a:lnTo>
                <a:lnTo>
                  <a:pt x="99060" y="38100"/>
                </a:lnTo>
                <a:lnTo>
                  <a:pt x="99060" y="45720"/>
                </a:lnTo>
                <a:lnTo>
                  <a:pt x="99060" y="53340"/>
                </a:lnTo>
                <a:lnTo>
                  <a:pt x="91440" y="68580"/>
                </a:lnTo>
                <a:lnTo>
                  <a:pt x="91440" y="76200"/>
                </a:lnTo>
                <a:lnTo>
                  <a:pt x="83820" y="91440"/>
                </a:lnTo>
                <a:lnTo>
                  <a:pt x="76200" y="106680"/>
                </a:lnTo>
                <a:lnTo>
                  <a:pt x="68580" y="114300"/>
                </a:lnTo>
                <a:lnTo>
                  <a:pt x="68580" y="129540"/>
                </a:lnTo>
                <a:lnTo>
                  <a:pt x="60960" y="144780"/>
                </a:lnTo>
                <a:lnTo>
                  <a:pt x="53340" y="152400"/>
                </a:lnTo>
                <a:lnTo>
                  <a:pt x="53340" y="160020"/>
                </a:lnTo>
                <a:lnTo>
                  <a:pt x="45720" y="167640"/>
                </a:lnTo>
                <a:lnTo>
                  <a:pt x="45720" y="175260"/>
                </a:lnTo>
                <a:lnTo>
                  <a:pt x="53340" y="182880"/>
                </a:lnTo>
                <a:lnTo>
                  <a:pt x="53340" y="182880"/>
                </a:lnTo>
                <a:lnTo>
                  <a:pt x="53340" y="190500"/>
                </a:lnTo>
                <a:lnTo>
                  <a:pt x="68580" y="190500"/>
                </a:lnTo>
                <a:lnTo>
                  <a:pt x="76200" y="182880"/>
                </a:lnTo>
                <a:lnTo>
                  <a:pt x="83820" y="175260"/>
                </a:lnTo>
                <a:lnTo>
                  <a:pt x="99060" y="167640"/>
                </a:lnTo>
                <a:lnTo>
                  <a:pt x="114300" y="160020"/>
                </a:lnTo>
                <a:lnTo>
                  <a:pt x="114300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1" name="Freeform 6280"/>
          <p:cNvSpPr/>
          <p:nvPr/>
        </p:nvSpPr>
        <p:spPr>
          <a:xfrm>
            <a:off x="3413760" y="4274820"/>
            <a:ext cx="144781" cy="160021"/>
          </a:xfrm>
          <a:custGeom>
            <a:avLst/>
            <a:gdLst/>
            <a:ahLst/>
            <a:cxnLst/>
            <a:rect l="0" t="0" r="0" b="0"/>
            <a:pathLst>
              <a:path w="144781" h="160021">
                <a:moveTo>
                  <a:pt x="7620" y="38100"/>
                </a:moveTo>
                <a:lnTo>
                  <a:pt x="0" y="30480"/>
                </a:lnTo>
                <a:lnTo>
                  <a:pt x="0" y="22860"/>
                </a:ln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7620"/>
                </a:lnTo>
                <a:lnTo>
                  <a:pt x="99060" y="7620"/>
                </a:lnTo>
                <a:lnTo>
                  <a:pt x="114300" y="15240"/>
                </a:lnTo>
                <a:lnTo>
                  <a:pt x="129540" y="22860"/>
                </a:lnTo>
                <a:lnTo>
                  <a:pt x="137160" y="30480"/>
                </a:lnTo>
                <a:lnTo>
                  <a:pt x="137160" y="38100"/>
                </a:lnTo>
                <a:lnTo>
                  <a:pt x="144780" y="38100"/>
                </a:lnTo>
                <a:lnTo>
                  <a:pt x="144780" y="45720"/>
                </a:lnTo>
                <a:lnTo>
                  <a:pt x="144780" y="53340"/>
                </a:lnTo>
                <a:lnTo>
                  <a:pt x="137160" y="60960"/>
                </a:lnTo>
                <a:lnTo>
                  <a:pt x="129540" y="68580"/>
                </a:lnTo>
                <a:lnTo>
                  <a:pt x="121920" y="76200"/>
                </a:lnTo>
                <a:lnTo>
                  <a:pt x="106680" y="83820"/>
                </a:lnTo>
                <a:lnTo>
                  <a:pt x="99060" y="91440"/>
                </a:lnTo>
                <a:lnTo>
                  <a:pt x="91440" y="99060"/>
                </a:lnTo>
                <a:lnTo>
                  <a:pt x="76200" y="106680"/>
                </a:lnTo>
                <a:lnTo>
                  <a:pt x="60960" y="114300"/>
                </a:lnTo>
                <a:lnTo>
                  <a:pt x="53340" y="121920"/>
                </a:lnTo>
                <a:lnTo>
                  <a:pt x="53340" y="121920"/>
                </a:lnTo>
                <a:lnTo>
                  <a:pt x="45720" y="129540"/>
                </a:lnTo>
                <a:lnTo>
                  <a:pt x="45720" y="137160"/>
                </a:lnTo>
                <a:lnTo>
                  <a:pt x="45720" y="144780"/>
                </a:lnTo>
                <a:lnTo>
                  <a:pt x="53340" y="144780"/>
                </a:lnTo>
                <a:lnTo>
                  <a:pt x="60960" y="152400"/>
                </a:lnTo>
                <a:lnTo>
                  <a:pt x="68580" y="160020"/>
                </a:lnTo>
                <a:lnTo>
                  <a:pt x="83820" y="160020"/>
                </a:lnTo>
                <a:lnTo>
                  <a:pt x="99060" y="160020"/>
                </a:lnTo>
                <a:lnTo>
                  <a:pt x="114300" y="160020"/>
                </a:lnTo>
                <a:lnTo>
                  <a:pt x="144780" y="160020"/>
                </a:lnTo>
                <a:lnTo>
                  <a:pt x="144780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2" name="Freeform 6281"/>
          <p:cNvSpPr/>
          <p:nvPr/>
        </p:nvSpPr>
        <p:spPr>
          <a:xfrm>
            <a:off x="3642360" y="4419600"/>
            <a:ext cx="30481" cy="7621"/>
          </a:xfrm>
          <a:custGeom>
            <a:avLst/>
            <a:gdLst/>
            <a:ahLst/>
            <a:cxnLst/>
            <a:rect l="0" t="0" r="0" b="0"/>
            <a:pathLst>
              <a:path w="3048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3048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3" name="Freeform 6282"/>
          <p:cNvSpPr/>
          <p:nvPr/>
        </p:nvSpPr>
        <p:spPr>
          <a:xfrm>
            <a:off x="3718560" y="4251960"/>
            <a:ext cx="205741" cy="198121"/>
          </a:xfrm>
          <a:custGeom>
            <a:avLst/>
            <a:gdLst/>
            <a:ahLst/>
            <a:cxnLst/>
            <a:rect l="0" t="0" r="0" b="0"/>
            <a:pathLst>
              <a:path w="205741" h="198121">
                <a:moveTo>
                  <a:pt x="60960" y="0"/>
                </a:move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53340" y="0"/>
                </a:lnTo>
                <a:lnTo>
                  <a:pt x="53340" y="7620"/>
                </a:lnTo>
                <a:lnTo>
                  <a:pt x="53340" y="7620"/>
                </a:lnTo>
                <a:lnTo>
                  <a:pt x="45720" y="15240"/>
                </a:lnTo>
                <a:lnTo>
                  <a:pt x="4572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0480" y="30480"/>
                </a:lnTo>
                <a:lnTo>
                  <a:pt x="22860" y="38100"/>
                </a:lnTo>
                <a:lnTo>
                  <a:pt x="15240" y="45720"/>
                </a:lnTo>
                <a:lnTo>
                  <a:pt x="7620" y="53340"/>
                </a:lnTo>
                <a:lnTo>
                  <a:pt x="762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76200"/>
                </a:lnTo>
                <a:lnTo>
                  <a:pt x="7620" y="76200"/>
                </a:lnTo>
                <a:lnTo>
                  <a:pt x="22860" y="76200"/>
                </a:lnTo>
                <a:lnTo>
                  <a:pt x="30480" y="83820"/>
                </a:lnTo>
                <a:lnTo>
                  <a:pt x="45720" y="83820"/>
                </a:lnTo>
                <a:lnTo>
                  <a:pt x="60960" y="83820"/>
                </a:lnTo>
                <a:lnTo>
                  <a:pt x="83820" y="91440"/>
                </a:lnTo>
                <a:lnTo>
                  <a:pt x="99060" y="91440"/>
                </a:lnTo>
                <a:lnTo>
                  <a:pt x="121920" y="99060"/>
                </a:lnTo>
                <a:lnTo>
                  <a:pt x="137160" y="106680"/>
                </a:lnTo>
                <a:lnTo>
                  <a:pt x="152400" y="114300"/>
                </a:lnTo>
                <a:lnTo>
                  <a:pt x="175260" y="121920"/>
                </a:lnTo>
                <a:lnTo>
                  <a:pt x="182880" y="129540"/>
                </a:lnTo>
                <a:lnTo>
                  <a:pt x="190500" y="137160"/>
                </a:lnTo>
                <a:lnTo>
                  <a:pt x="198120" y="144780"/>
                </a:lnTo>
                <a:lnTo>
                  <a:pt x="205740" y="144780"/>
                </a:lnTo>
                <a:lnTo>
                  <a:pt x="205740" y="152400"/>
                </a:lnTo>
                <a:lnTo>
                  <a:pt x="205740" y="160020"/>
                </a:lnTo>
                <a:lnTo>
                  <a:pt x="205740" y="167640"/>
                </a:lnTo>
                <a:lnTo>
                  <a:pt x="198120" y="175260"/>
                </a:lnTo>
                <a:lnTo>
                  <a:pt x="190500" y="182880"/>
                </a:lnTo>
                <a:lnTo>
                  <a:pt x="182880" y="182880"/>
                </a:lnTo>
                <a:lnTo>
                  <a:pt x="167640" y="190500"/>
                </a:lnTo>
                <a:lnTo>
                  <a:pt x="152400" y="190500"/>
                </a:lnTo>
                <a:lnTo>
                  <a:pt x="144780" y="198120"/>
                </a:lnTo>
                <a:lnTo>
                  <a:pt x="129540" y="198120"/>
                </a:lnTo>
                <a:lnTo>
                  <a:pt x="114300" y="198120"/>
                </a:lnTo>
                <a:lnTo>
                  <a:pt x="99060" y="198120"/>
                </a:lnTo>
                <a:lnTo>
                  <a:pt x="76200" y="198120"/>
                </a:lnTo>
                <a:lnTo>
                  <a:pt x="7620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4" name="Freeform 6283"/>
          <p:cNvSpPr/>
          <p:nvPr/>
        </p:nvSpPr>
        <p:spPr>
          <a:xfrm>
            <a:off x="3794760" y="4251960"/>
            <a:ext cx="152401" cy="15241"/>
          </a:xfrm>
          <a:custGeom>
            <a:avLst/>
            <a:gdLst/>
            <a:ahLst/>
            <a:cxnLst/>
            <a:rect l="0" t="0" r="0" b="0"/>
            <a:pathLst>
              <a:path w="152401" h="15241">
                <a:moveTo>
                  <a:pt x="0" y="15240"/>
                </a:moveTo>
                <a:lnTo>
                  <a:pt x="0" y="7620"/>
                </a:lnTo>
                <a:lnTo>
                  <a:pt x="762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106680" y="0"/>
                </a:lnTo>
                <a:lnTo>
                  <a:pt x="121920" y="0"/>
                </a:ln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5" name="Freeform 6284"/>
          <p:cNvSpPr/>
          <p:nvPr/>
        </p:nvSpPr>
        <p:spPr>
          <a:xfrm>
            <a:off x="3985260" y="4114800"/>
            <a:ext cx="205741" cy="403861"/>
          </a:xfrm>
          <a:custGeom>
            <a:avLst/>
            <a:gdLst/>
            <a:ahLst/>
            <a:cxnLst/>
            <a:rect l="0" t="0" r="0" b="0"/>
            <a:pathLst>
              <a:path w="205741" h="40386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15240"/>
                </a:lnTo>
                <a:lnTo>
                  <a:pt x="22860" y="22860"/>
                </a:lnTo>
                <a:lnTo>
                  <a:pt x="30480" y="30480"/>
                </a:lnTo>
                <a:lnTo>
                  <a:pt x="53340" y="45720"/>
                </a:lnTo>
                <a:lnTo>
                  <a:pt x="68580" y="53340"/>
                </a:lnTo>
                <a:lnTo>
                  <a:pt x="83820" y="68580"/>
                </a:lnTo>
                <a:lnTo>
                  <a:pt x="106680" y="83820"/>
                </a:lnTo>
                <a:lnTo>
                  <a:pt x="121920" y="99060"/>
                </a:lnTo>
                <a:lnTo>
                  <a:pt x="144780" y="121920"/>
                </a:lnTo>
                <a:lnTo>
                  <a:pt x="160020" y="137160"/>
                </a:lnTo>
                <a:lnTo>
                  <a:pt x="175260" y="160020"/>
                </a:lnTo>
                <a:lnTo>
                  <a:pt x="190500" y="182880"/>
                </a:lnTo>
                <a:lnTo>
                  <a:pt x="198120" y="205740"/>
                </a:lnTo>
                <a:lnTo>
                  <a:pt x="205740" y="228600"/>
                </a:lnTo>
                <a:lnTo>
                  <a:pt x="205740" y="251460"/>
                </a:lnTo>
                <a:lnTo>
                  <a:pt x="198120" y="274320"/>
                </a:lnTo>
                <a:lnTo>
                  <a:pt x="190500" y="289560"/>
                </a:lnTo>
                <a:lnTo>
                  <a:pt x="175260" y="312420"/>
                </a:lnTo>
                <a:lnTo>
                  <a:pt x="152400" y="335280"/>
                </a:lnTo>
                <a:lnTo>
                  <a:pt x="129540" y="350520"/>
                </a:lnTo>
                <a:lnTo>
                  <a:pt x="99060" y="365760"/>
                </a:lnTo>
                <a:lnTo>
                  <a:pt x="68580" y="381000"/>
                </a:lnTo>
                <a:lnTo>
                  <a:pt x="22860" y="403860"/>
                </a:lnTo>
                <a:lnTo>
                  <a:pt x="22860" y="403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6" name="Freeform 6285"/>
          <p:cNvSpPr/>
          <p:nvPr/>
        </p:nvSpPr>
        <p:spPr>
          <a:xfrm>
            <a:off x="944880" y="5128260"/>
            <a:ext cx="236221" cy="22861"/>
          </a:xfrm>
          <a:custGeom>
            <a:avLst/>
            <a:gdLst/>
            <a:ahLst/>
            <a:cxnLst/>
            <a:rect l="0" t="0" r="0" b="0"/>
            <a:pathLst>
              <a:path w="236221" h="22861">
                <a:moveTo>
                  <a:pt x="0" y="22860"/>
                </a:moveTo>
                <a:lnTo>
                  <a:pt x="0" y="22860"/>
                </a:lnTo>
                <a:lnTo>
                  <a:pt x="15240" y="1524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106680" y="0"/>
                </a:lnTo>
                <a:lnTo>
                  <a:pt x="121920" y="0"/>
                </a:lnTo>
                <a:lnTo>
                  <a:pt x="144780" y="0"/>
                </a:lnTo>
                <a:lnTo>
                  <a:pt x="167640" y="0"/>
                </a:lnTo>
                <a:lnTo>
                  <a:pt x="182880" y="0"/>
                </a:lnTo>
                <a:lnTo>
                  <a:pt x="213360" y="0"/>
                </a:lnTo>
                <a:lnTo>
                  <a:pt x="236220" y="7620"/>
                </a:lnTo>
                <a:lnTo>
                  <a:pt x="23622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7" name="Freeform 6286"/>
          <p:cNvSpPr/>
          <p:nvPr/>
        </p:nvSpPr>
        <p:spPr>
          <a:xfrm>
            <a:off x="1028700" y="5227320"/>
            <a:ext cx="175261" cy="38101"/>
          </a:xfrm>
          <a:custGeom>
            <a:avLst/>
            <a:gdLst/>
            <a:ahLst/>
            <a:cxnLst/>
            <a:rect l="0" t="0" r="0" b="0"/>
            <a:pathLst>
              <a:path w="175261" h="38101">
                <a:moveTo>
                  <a:pt x="7620" y="0"/>
                </a:move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7620" y="22860"/>
                </a:lnTo>
                <a:lnTo>
                  <a:pt x="15240" y="22860"/>
                </a:lnTo>
                <a:lnTo>
                  <a:pt x="30480" y="30480"/>
                </a:lnTo>
                <a:lnTo>
                  <a:pt x="45720" y="30480"/>
                </a:lnTo>
                <a:lnTo>
                  <a:pt x="60960" y="38100"/>
                </a:lnTo>
                <a:lnTo>
                  <a:pt x="83820" y="38100"/>
                </a:lnTo>
                <a:lnTo>
                  <a:pt x="106680" y="38100"/>
                </a:lnTo>
                <a:lnTo>
                  <a:pt x="129540" y="38100"/>
                </a:lnTo>
                <a:lnTo>
                  <a:pt x="175260" y="38100"/>
                </a:lnTo>
                <a:lnTo>
                  <a:pt x="175260" y="38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8" name="Freeform 6287"/>
          <p:cNvSpPr/>
          <p:nvPr/>
        </p:nvSpPr>
        <p:spPr>
          <a:xfrm>
            <a:off x="1470660" y="4960620"/>
            <a:ext cx="228601" cy="251461"/>
          </a:xfrm>
          <a:custGeom>
            <a:avLst/>
            <a:gdLst/>
            <a:ahLst/>
            <a:cxnLst/>
            <a:rect l="0" t="0" r="0" b="0"/>
            <a:pathLst>
              <a:path w="228601" h="251461">
                <a:moveTo>
                  <a:pt x="0" y="45720"/>
                </a:moveTo>
                <a:lnTo>
                  <a:pt x="0" y="38100"/>
                </a:lnTo>
                <a:lnTo>
                  <a:pt x="0" y="30480"/>
                </a:lnTo>
                <a:lnTo>
                  <a:pt x="0" y="30480"/>
                </a:lnTo>
                <a:lnTo>
                  <a:pt x="7620" y="15240"/>
                </a:lnTo>
                <a:lnTo>
                  <a:pt x="15240" y="15240"/>
                </a:lnTo>
                <a:lnTo>
                  <a:pt x="30480" y="15240"/>
                </a:lnTo>
                <a:lnTo>
                  <a:pt x="45720" y="7620"/>
                </a:lnTo>
                <a:lnTo>
                  <a:pt x="60960" y="7620"/>
                </a:lnTo>
                <a:lnTo>
                  <a:pt x="83820" y="7620"/>
                </a:lnTo>
                <a:lnTo>
                  <a:pt x="99060" y="0"/>
                </a:lnTo>
                <a:lnTo>
                  <a:pt x="121920" y="7620"/>
                </a:lnTo>
                <a:lnTo>
                  <a:pt x="144780" y="7620"/>
                </a:lnTo>
                <a:lnTo>
                  <a:pt x="160020" y="7620"/>
                </a:lnTo>
                <a:lnTo>
                  <a:pt x="182880" y="15240"/>
                </a:lnTo>
                <a:lnTo>
                  <a:pt x="198120" y="15240"/>
                </a:lnTo>
                <a:lnTo>
                  <a:pt x="213360" y="15240"/>
                </a:lnTo>
                <a:lnTo>
                  <a:pt x="220980" y="22860"/>
                </a:lnTo>
                <a:lnTo>
                  <a:pt x="228600" y="30480"/>
                </a:lnTo>
                <a:lnTo>
                  <a:pt x="228600" y="30480"/>
                </a:lnTo>
                <a:lnTo>
                  <a:pt x="228600" y="30480"/>
                </a:lnTo>
                <a:lnTo>
                  <a:pt x="220980" y="38100"/>
                </a:lnTo>
                <a:lnTo>
                  <a:pt x="220980" y="45720"/>
                </a:lnTo>
                <a:lnTo>
                  <a:pt x="213360" y="45720"/>
                </a:lnTo>
                <a:lnTo>
                  <a:pt x="198120" y="53340"/>
                </a:lnTo>
                <a:lnTo>
                  <a:pt x="182880" y="60960"/>
                </a:lnTo>
                <a:lnTo>
                  <a:pt x="167640" y="68580"/>
                </a:lnTo>
                <a:lnTo>
                  <a:pt x="152400" y="76200"/>
                </a:lnTo>
                <a:lnTo>
                  <a:pt x="144780" y="83820"/>
                </a:lnTo>
                <a:lnTo>
                  <a:pt x="129540" y="99060"/>
                </a:lnTo>
                <a:lnTo>
                  <a:pt x="114300" y="106680"/>
                </a:lnTo>
                <a:lnTo>
                  <a:pt x="99060" y="114300"/>
                </a:lnTo>
                <a:lnTo>
                  <a:pt x="91440" y="129540"/>
                </a:lnTo>
                <a:lnTo>
                  <a:pt x="83820" y="137160"/>
                </a:lnTo>
                <a:lnTo>
                  <a:pt x="76200" y="152400"/>
                </a:lnTo>
                <a:lnTo>
                  <a:pt x="76200" y="167640"/>
                </a:lnTo>
                <a:lnTo>
                  <a:pt x="83820" y="182880"/>
                </a:lnTo>
                <a:lnTo>
                  <a:pt x="83820" y="190500"/>
                </a:lnTo>
                <a:lnTo>
                  <a:pt x="99060" y="205740"/>
                </a:lnTo>
                <a:lnTo>
                  <a:pt x="114300" y="213360"/>
                </a:lnTo>
                <a:lnTo>
                  <a:pt x="129540" y="220980"/>
                </a:lnTo>
                <a:lnTo>
                  <a:pt x="144780" y="236220"/>
                </a:lnTo>
                <a:lnTo>
                  <a:pt x="167640" y="236220"/>
                </a:lnTo>
                <a:lnTo>
                  <a:pt x="190500" y="243840"/>
                </a:lnTo>
                <a:lnTo>
                  <a:pt x="228600" y="251460"/>
                </a:lnTo>
                <a:lnTo>
                  <a:pt x="228600" y="2514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89" name="Freeform 6288"/>
          <p:cNvSpPr/>
          <p:nvPr/>
        </p:nvSpPr>
        <p:spPr>
          <a:xfrm>
            <a:off x="1783080" y="4960620"/>
            <a:ext cx="213361" cy="259081"/>
          </a:xfrm>
          <a:custGeom>
            <a:avLst/>
            <a:gdLst/>
            <a:ahLst/>
            <a:cxnLst/>
            <a:rect l="0" t="0" r="0" b="0"/>
            <a:pathLst>
              <a:path w="213361" h="259081">
                <a:moveTo>
                  <a:pt x="76200" y="762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76200" y="15240"/>
                </a:lnTo>
                <a:lnTo>
                  <a:pt x="68580" y="15240"/>
                </a:lnTo>
                <a:lnTo>
                  <a:pt x="68580" y="30480"/>
                </a:lnTo>
                <a:lnTo>
                  <a:pt x="60960" y="38100"/>
                </a:lnTo>
                <a:lnTo>
                  <a:pt x="60960" y="38100"/>
                </a:lnTo>
                <a:lnTo>
                  <a:pt x="53340" y="53340"/>
                </a:lnTo>
                <a:lnTo>
                  <a:pt x="45720" y="60960"/>
                </a:lnTo>
                <a:lnTo>
                  <a:pt x="45720" y="68580"/>
                </a:lnTo>
                <a:lnTo>
                  <a:pt x="30480" y="76200"/>
                </a:lnTo>
                <a:lnTo>
                  <a:pt x="30480" y="83820"/>
                </a:lnTo>
                <a:lnTo>
                  <a:pt x="22860" y="91440"/>
                </a:lnTo>
                <a:lnTo>
                  <a:pt x="15240" y="99060"/>
                </a:lnTo>
                <a:lnTo>
                  <a:pt x="7620" y="99060"/>
                </a:lnTo>
                <a:lnTo>
                  <a:pt x="7620" y="106680"/>
                </a:lnTo>
                <a:lnTo>
                  <a:pt x="0" y="106680"/>
                </a:lnTo>
                <a:lnTo>
                  <a:pt x="0" y="106680"/>
                </a:lnTo>
                <a:lnTo>
                  <a:pt x="0" y="106680"/>
                </a:lnTo>
                <a:lnTo>
                  <a:pt x="0" y="106680"/>
                </a:lnTo>
                <a:lnTo>
                  <a:pt x="0" y="106680"/>
                </a:lnTo>
                <a:lnTo>
                  <a:pt x="0" y="106680"/>
                </a:lnTo>
                <a:lnTo>
                  <a:pt x="0" y="106680"/>
                </a:lnTo>
                <a:lnTo>
                  <a:pt x="7620" y="106680"/>
                </a:lnTo>
                <a:lnTo>
                  <a:pt x="15240" y="106680"/>
                </a:lnTo>
                <a:lnTo>
                  <a:pt x="22860" y="106680"/>
                </a:lnTo>
                <a:lnTo>
                  <a:pt x="38100" y="99060"/>
                </a:lnTo>
                <a:lnTo>
                  <a:pt x="53340" y="99060"/>
                </a:lnTo>
                <a:lnTo>
                  <a:pt x="68580" y="99060"/>
                </a:lnTo>
                <a:lnTo>
                  <a:pt x="83820" y="106680"/>
                </a:lnTo>
                <a:lnTo>
                  <a:pt x="106680" y="106680"/>
                </a:lnTo>
                <a:lnTo>
                  <a:pt x="121920" y="106680"/>
                </a:lnTo>
                <a:lnTo>
                  <a:pt x="144780" y="114300"/>
                </a:lnTo>
                <a:lnTo>
                  <a:pt x="160020" y="121920"/>
                </a:lnTo>
                <a:lnTo>
                  <a:pt x="167640" y="129540"/>
                </a:lnTo>
                <a:lnTo>
                  <a:pt x="182880" y="137160"/>
                </a:lnTo>
                <a:lnTo>
                  <a:pt x="198120" y="152400"/>
                </a:lnTo>
                <a:lnTo>
                  <a:pt x="205740" y="160020"/>
                </a:lnTo>
                <a:lnTo>
                  <a:pt x="205740" y="175260"/>
                </a:lnTo>
                <a:lnTo>
                  <a:pt x="213360" y="182880"/>
                </a:lnTo>
                <a:lnTo>
                  <a:pt x="213360" y="198120"/>
                </a:lnTo>
                <a:lnTo>
                  <a:pt x="213360" y="213360"/>
                </a:lnTo>
                <a:lnTo>
                  <a:pt x="205740" y="220980"/>
                </a:lnTo>
                <a:lnTo>
                  <a:pt x="205740" y="236220"/>
                </a:lnTo>
                <a:lnTo>
                  <a:pt x="198120" y="243840"/>
                </a:lnTo>
                <a:lnTo>
                  <a:pt x="190500" y="251460"/>
                </a:lnTo>
                <a:lnTo>
                  <a:pt x="182880" y="259080"/>
                </a:lnTo>
                <a:lnTo>
                  <a:pt x="175260" y="259080"/>
                </a:lnTo>
                <a:lnTo>
                  <a:pt x="160020" y="259080"/>
                </a:lnTo>
                <a:lnTo>
                  <a:pt x="152400" y="259080"/>
                </a:lnTo>
                <a:lnTo>
                  <a:pt x="137160" y="259080"/>
                </a:lnTo>
                <a:lnTo>
                  <a:pt x="121920" y="251460"/>
                </a:lnTo>
                <a:lnTo>
                  <a:pt x="106680" y="243840"/>
                </a:lnTo>
                <a:lnTo>
                  <a:pt x="106680" y="2438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0" name="Freeform 6289"/>
          <p:cNvSpPr/>
          <p:nvPr/>
        </p:nvSpPr>
        <p:spPr>
          <a:xfrm>
            <a:off x="1859280" y="4937760"/>
            <a:ext cx="259081" cy="22861"/>
          </a:xfrm>
          <a:custGeom>
            <a:avLst/>
            <a:gdLst/>
            <a:ahLst/>
            <a:cxnLst/>
            <a:rect l="0" t="0" r="0" b="0"/>
            <a:pathLst>
              <a:path w="259081" h="22861">
                <a:moveTo>
                  <a:pt x="0" y="22860"/>
                </a:move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8580" y="0"/>
                </a:lnTo>
                <a:lnTo>
                  <a:pt x="83820" y="0"/>
                </a:lnTo>
                <a:lnTo>
                  <a:pt x="106680" y="7620"/>
                </a:lnTo>
                <a:lnTo>
                  <a:pt x="129540" y="7620"/>
                </a:lnTo>
                <a:lnTo>
                  <a:pt x="144780" y="15240"/>
                </a:lnTo>
                <a:lnTo>
                  <a:pt x="175260" y="15240"/>
                </a:lnTo>
                <a:lnTo>
                  <a:pt x="190500" y="15240"/>
                </a:lnTo>
                <a:lnTo>
                  <a:pt x="220980" y="22860"/>
                </a:lnTo>
                <a:lnTo>
                  <a:pt x="259080" y="22860"/>
                </a:lnTo>
                <a:lnTo>
                  <a:pt x="25908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1" name="Freeform 6290"/>
          <p:cNvSpPr/>
          <p:nvPr/>
        </p:nvSpPr>
        <p:spPr>
          <a:xfrm>
            <a:off x="2125980" y="4907280"/>
            <a:ext cx="205741" cy="320041"/>
          </a:xfrm>
          <a:custGeom>
            <a:avLst/>
            <a:gdLst/>
            <a:ahLst/>
            <a:cxnLst/>
            <a:rect l="0" t="0" r="0" b="0"/>
            <a:pathLst>
              <a:path w="205741" h="320041">
                <a:moveTo>
                  <a:pt x="137160" y="0"/>
                </a:moveTo>
                <a:lnTo>
                  <a:pt x="137160" y="0"/>
                </a:lnTo>
                <a:lnTo>
                  <a:pt x="129540" y="0"/>
                </a:lnTo>
                <a:lnTo>
                  <a:pt x="129540" y="0"/>
                </a:lnTo>
                <a:lnTo>
                  <a:pt x="121920" y="7620"/>
                </a:lnTo>
                <a:lnTo>
                  <a:pt x="121920" y="15240"/>
                </a:lnTo>
                <a:lnTo>
                  <a:pt x="114300" y="22860"/>
                </a:lnTo>
                <a:lnTo>
                  <a:pt x="106680" y="38100"/>
                </a:lnTo>
                <a:lnTo>
                  <a:pt x="91440" y="45720"/>
                </a:lnTo>
                <a:lnTo>
                  <a:pt x="76200" y="60960"/>
                </a:lnTo>
                <a:lnTo>
                  <a:pt x="68580" y="68580"/>
                </a:lnTo>
                <a:lnTo>
                  <a:pt x="53340" y="83820"/>
                </a:lnTo>
                <a:lnTo>
                  <a:pt x="45720" y="99060"/>
                </a:lnTo>
                <a:lnTo>
                  <a:pt x="30480" y="121920"/>
                </a:lnTo>
                <a:lnTo>
                  <a:pt x="22860" y="137160"/>
                </a:lnTo>
                <a:lnTo>
                  <a:pt x="15240" y="152400"/>
                </a:lnTo>
                <a:lnTo>
                  <a:pt x="7620" y="167640"/>
                </a:lnTo>
                <a:lnTo>
                  <a:pt x="0" y="190500"/>
                </a:lnTo>
                <a:lnTo>
                  <a:pt x="0" y="205740"/>
                </a:lnTo>
                <a:lnTo>
                  <a:pt x="7620" y="220980"/>
                </a:lnTo>
                <a:lnTo>
                  <a:pt x="7620" y="236220"/>
                </a:lnTo>
                <a:lnTo>
                  <a:pt x="15240" y="243840"/>
                </a:lnTo>
                <a:lnTo>
                  <a:pt x="22860" y="259080"/>
                </a:lnTo>
                <a:lnTo>
                  <a:pt x="38100" y="266700"/>
                </a:lnTo>
                <a:lnTo>
                  <a:pt x="53340" y="274320"/>
                </a:lnTo>
                <a:lnTo>
                  <a:pt x="68580" y="274320"/>
                </a:lnTo>
                <a:lnTo>
                  <a:pt x="91440" y="281940"/>
                </a:lnTo>
                <a:lnTo>
                  <a:pt x="106680" y="274320"/>
                </a:lnTo>
                <a:lnTo>
                  <a:pt x="129540" y="274320"/>
                </a:lnTo>
                <a:lnTo>
                  <a:pt x="144780" y="274320"/>
                </a:lnTo>
                <a:lnTo>
                  <a:pt x="160020" y="259080"/>
                </a:lnTo>
                <a:lnTo>
                  <a:pt x="182880" y="251460"/>
                </a:lnTo>
                <a:lnTo>
                  <a:pt x="190500" y="243840"/>
                </a:lnTo>
                <a:lnTo>
                  <a:pt x="198120" y="236220"/>
                </a:lnTo>
                <a:lnTo>
                  <a:pt x="205740" y="220980"/>
                </a:lnTo>
                <a:lnTo>
                  <a:pt x="205740" y="213360"/>
                </a:lnTo>
                <a:lnTo>
                  <a:pt x="205740" y="205740"/>
                </a:lnTo>
                <a:lnTo>
                  <a:pt x="205740" y="198120"/>
                </a:lnTo>
                <a:lnTo>
                  <a:pt x="198120" y="190500"/>
                </a:lnTo>
                <a:lnTo>
                  <a:pt x="190500" y="182880"/>
                </a:lnTo>
                <a:lnTo>
                  <a:pt x="175260" y="175260"/>
                </a:lnTo>
                <a:lnTo>
                  <a:pt x="167640" y="175260"/>
                </a:lnTo>
                <a:lnTo>
                  <a:pt x="152400" y="175260"/>
                </a:lnTo>
                <a:lnTo>
                  <a:pt x="144780" y="182880"/>
                </a:lnTo>
                <a:lnTo>
                  <a:pt x="129540" y="182880"/>
                </a:lnTo>
                <a:lnTo>
                  <a:pt x="121920" y="190500"/>
                </a:lnTo>
                <a:lnTo>
                  <a:pt x="114300" y="205740"/>
                </a:lnTo>
                <a:lnTo>
                  <a:pt x="114300" y="220980"/>
                </a:lnTo>
                <a:lnTo>
                  <a:pt x="106680" y="228600"/>
                </a:lnTo>
                <a:lnTo>
                  <a:pt x="114300" y="243840"/>
                </a:lnTo>
                <a:lnTo>
                  <a:pt x="114300" y="259080"/>
                </a:lnTo>
                <a:lnTo>
                  <a:pt x="129540" y="274320"/>
                </a:lnTo>
                <a:lnTo>
                  <a:pt x="137160" y="289560"/>
                </a:lnTo>
                <a:lnTo>
                  <a:pt x="152400" y="304800"/>
                </a:lnTo>
                <a:lnTo>
                  <a:pt x="175260" y="320040"/>
                </a:lnTo>
                <a:lnTo>
                  <a:pt x="175260" y="3200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2" name="Freeform 6291"/>
          <p:cNvSpPr/>
          <p:nvPr/>
        </p:nvSpPr>
        <p:spPr>
          <a:xfrm>
            <a:off x="2385060" y="4922520"/>
            <a:ext cx="205741" cy="198121"/>
          </a:xfrm>
          <a:custGeom>
            <a:avLst/>
            <a:gdLst/>
            <a:ahLst/>
            <a:cxnLst/>
            <a:rect l="0" t="0" r="0" b="0"/>
            <a:pathLst>
              <a:path w="205741" h="198121">
                <a:moveTo>
                  <a:pt x="198120" y="15240"/>
                </a:moveTo>
                <a:lnTo>
                  <a:pt x="198120" y="15240"/>
                </a:lnTo>
                <a:lnTo>
                  <a:pt x="190500" y="7620"/>
                </a:lnTo>
                <a:lnTo>
                  <a:pt x="190500" y="7620"/>
                </a:lnTo>
                <a:lnTo>
                  <a:pt x="190500" y="7620"/>
                </a:lnTo>
                <a:lnTo>
                  <a:pt x="182880" y="7620"/>
                </a:lnTo>
                <a:lnTo>
                  <a:pt x="182880" y="0"/>
                </a:lnTo>
                <a:lnTo>
                  <a:pt x="175260" y="0"/>
                </a:lnTo>
                <a:lnTo>
                  <a:pt x="167640" y="0"/>
                </a:lnTo>
                <a:lnTo>
                  <a:pt x="152400" y="7620"/>
                </a:lnTo>
                <a:lnTo>
                  <a:pt x="144780" y="7620"/>
                </a:lnTo>
                <a:lnTo>
                  <a:pt x="129540" y="7620"/>
                </a:lnTo>
                <a:lnTo>
                  <a:pt x="114300" y="7620"/>
                </a:lnTo>
                <a:lnTo>
                  <a:pt x="99060" y="15240"/>
                </a:lnTo>
                <a:lnTo>
                  <a:pt x="83820" y="22860"/>
                </a:lnTo>
                <a:lnTo>
                  <a:pt x="68580" y="22860"/>
                </a:lnTo>
                <a:lnTo>
                  <a:pt x="53340" y="3048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60960"/>
                </a:lnTo>
                <a:lnTo>
                  <a:pt x="15240" y="68580"/>
                </a:lnTo>
                <a:lnTo>
                  <a:pt x="15240" y="68580"/>
                </a:lnTo>
                <a:lnTo>
                  <a:pt x="15240" y="76200"/>
                </a:lnTo>
                <a:lnTo>
                  <a:pt x="22860" y="83820"/>
                </a:lnTo>
                <a:lnTo>
                  <a:pt x="22860" y="91440"/>
                </a:lnTo>
                <a:lnTo>
                  <a:pt x="38100" y="99060"/>
                </a:lnTo>
                <a:lnTo>
                  <a:pt x="53340" y="106680"/>
                </a:lnTo>
                <a:lnTo>
                  <a:pt x="68580" y="114300"/>
                </a:lnTo>
                <a:lnTo>
                  <a:pt x="91440" y="121920"/>
                </a:lnTo>
                <a:lnTo>
                  <a:pt x="114300" y="129540"/>
                </a:lnTo>
                <a:lnTo>
                  <a:pt x="137160" y="137160"/>
                </a:lnTo>
                <a:lnTo>
                  <a:pt x="152400" y="144780"/>
                </a:lnTo>
                <a:lnTo>
                  <a:pt x="167640" y="152400"/>
                </a:lnTo>
                <a:lnTo>
                  <a:pt x="182880" y="160020"/>
                </a:lnTo>
                <a:lnTo>
                  <a:pt x="198120" y="167640"/>
                </a:lnTo>
                <a:lnTo>
                  <a:pt x="205740" y="175260"/>
                </a:lnTo>
                <a:lnTo>
                  <a:pt x="205740" y="175260"/>
                </a:lnTo>
                <a:lnTo>
                  <a:pt x="205740" y="182880"/>
                </a:lnTo>
                <a:lnTo>
                  <a:pt x="205740" y="190500"/>
                </a:lnTo>
                <a:lnTo>
                  <a:pt x="198120" y="190500"/>
                </a:lnTo>
                <a:lnTo>
                  <a:pt x="182880" y="198120"/>
                </a:lnTo>
                <a:lnTo>
                  <a:pt x="167640" y="198120"/>
                </a:lnTo>
                <a:lnTo>
                  <a:pt x="152400" y="198120"/>
                </a:lnTo>
                <a:lnTo>
                  <a:pt x="129540" y="198120"/>
                </a:lnTo>
                <a:lnTo>
                  <a:pt x="106680" y="198120"/>
                </a:lnTo>
                <a:lnTo>
                  <a:pt x="91440" y="198120"/>
                </a:lnTo>
                <a:lnTo>
                  <a:pt x="68580" y="198120"/>
                </a:lnTo>
                <a:lnTo>
                  <a:pt x="53340" y="198120"/>
                </a:lnTo>
                <a:lnTo>
                  <a:pt x="38100" y="198120"/>
                </a:lnTo>
                <a:lnTo>
                  <a:pt x="22860" y="190500"/>
                </a:lnTo>
                <a:lnTo>
                  <a:pt x="7620" y="190500"/>
                </a:lnTo>
                <a:lnTo>
                  <a:pt x="7620" y="190500"/>
                </a:lnTo>
                <a:lnTo>
                  <a:pt x="0" y="182880"/>
                </a:lnTo>
                <a:lnTo>
                  <a:pt x="0" y="175260"/>
                </a:lnTo>
                <a:lnTo>
                  <a:pt x="0" y="1752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3" name="Freeform 6292"/>
          <p:cNvSpPr/>
          <p:nvPr/>
        </p:nvSpPr>
        <p:spPr>
          <a:xfrm>
            <a:off x="2659380" y="4975860"/>
            <a:ext cx="53341" cy="83821"/>
          </a:xfrm>
          <a:custGeom>
            <a:avLst/>
            <a:gdLst/>
            <a:ahLst/>
            <a:cxnLst/>
            <a:rect l="0" t="0" r="0" b="0"/>
            <a:pathLst>
              <a:path w="53341" h="83821">
                <a:moveTo>
                  <a:pt x="53340" y="0"/>
                </a:move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45720" y="15240"/>
                </a:lnTo>
                <a:lnTo>
                  <a:pt x="45720" y="15240"/>
                </a:lnTo>
                <a:lnTo>
                  <a:pt x="38100" y="22860"/>
                </a:lnTo>
                <a:lnTo>
                  <a:pt x="30480" y="30480"/>
                </a:lnTo>
                <a:lnTo>
                  <a:pt x="30480" y="38100"/>
                </a:lnTo>
                <a:lnTo>
                  <a:pt x="2286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7620" y="68580"/>
                </a:lnTo>
                <a:lnTo>
                  <a:pt x="0" y="83820"/>
                </a:lnTo>
                <a:lnTo>
                  <a:pt x="0" y="838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4" name="Freeform 6293"/>
          <p:cNvSpPr/>
          <p:nvPr/>
        </p:nvSpPr>
        <p:spPr>
          <a:xfrm>
            <a:off x="2766060" y="4937760"/>
            <a:ext cx="7621" cy="7621"/>
          </a:xfrm>
          <a:custGeom>
            <a:avLst/>
            <a:gdLst/>
            <a:ahLst/>
            <a:cxnLst/>
            <a:rect l="0" t="0" r="0" b="0"/>
            <a:pathLst>
              <a:path w="7621" h="7621">
                <a:moveTo>
                  <a:pt x="0" y="7620"/>
                </a:moveTo>
                <a:lnTo>
                  <a:pt x="0" y="762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5" name="Freeform 6294"/>
          <p:cNvSpPr/>
          <p:nvPr/>
        </p:nvSpPr>
        <p:spPr>
          <a:xfrm>
            <a:off x="2773680" y="4975860"/>
            <a:ext cx="213361" cy="137161"/>
          </a:xfrm>
          <a:custGeom>
            <a:avLst/>
            <a:gdLst/>
            <a:ahLst/>
            <a:cxnLst/>
            <a:rect l="0" t="0" r="0" b="0"/>
            <a:pathLst>
              <a:path w="213361" h="137161">
                <a:moveTo>
                  <a:pt x="30480" y="38100"/>
                </a:moveTo>
                <a:lnTo>
                  <a:pt x="22860" y="38100"/>
                </a:lnTo>
                <a:lnTo>
                  <a:pt x="22860" y="45720"/>
                </a:lnTo>
                <a:lnTo>
                  <a:pt x="22860" y="53340"/>
                </a:lnTo>
                <a:lnTo>
                  <a:pt x="22860" y="60960"/>
                </a:lnTo>
                <a:lnTo>
                  <a:pt x="22860" y="68580"/>
                </a:lnTo>
                <a:lnTo>
                  <a:pt x="22860" y="76200"/>
                </a:lnTo>
                <a:lnTo>
                  <a:pt x="15240" y="83820"/>
                </a:lnTo>
                <a:lnTo>
                  <a:pt x="15240" y="91440"/>
                </a:lnTo>
                <a:lnTo>
                  <a:pt x="15240" y="99060"/>
                </a:lnTo>
                <a:lnTo>
                  <a:pt x="7620" y="106680"/>
                </a:lnTo>
                <a:lnTo>
                  <a:pt x="7620" y="114300"/>
                </a:lnTo>
                <a:lnTo>
                  <a:pt x="7620" y="12192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37160"/>
                </a:lnTo>
                <a:lnTo>
                  <a:pt x="0" y="137160"/>
                </a:lnTo>
                <a:lnTo>
                  <a:pt x="0" y="137160"/>
                </a:lnTo>
                <a:lnTo>
                  <a:pt x="0" y="137160"/>
                </a:lnTo>
                <a:lnTo>
                  <a:pt x="0" y="137160"/>
                </a:lnTo>
                <a:lnTo>
                  <a:pt x="0" y="121920"/>
                </a:lnTo>
                <a:lnTo>
                  <a:pt x="7620" y="114300"/>
                </a:lnTo>
                <a:lnTo>
                  <a:pt x="7620" y="106680"/>
                </a:lnTo>
                <a:lnTo>
                  <a:pt x="15240" y="91440"/>
                </a:lnTo>
                <a:lnTo>
                  <a:pt x="22860" y="83820"/>
                </a:lnTo>
                <a:lnTo>
                  <a:pt x="22860" y="68580"/>
                </a:lnTo>
                <a:lnTo>
                  <a:pt x="38100" y="53340"/>
                </a:lnTo>
                <a:lnTo>
                  <a:pt x="45720" y="45720"/>
                </a:lnTo>
                <a:lnTo>
                  <a:pt x="53340" y="30480"/>
                </a:lnTo>
                <a:lnTo>
                  <a:pt x="60960" y="22860"/>
                </a:lnTo>
                <a:lnTo>
                  <a:pt x="68580" y="1524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114300" y="15240"/>
                </a:lnTo>
                <a:lnTo>
                  <a:pt x="121920" y="22860"/>
                </a:lnTo>
                <a:lnTo>
                  <a:pt x="121920" y="30480"/>
                </a:lnTo>
                <a:lnTo>
                  <a:pt x="129540" y="38100"/>
                </a:lnTo>
                <a:lnTo>
                  <a:pt x="137160" y="53340"/>
                </a:lnTo>
                <a:lnTo>
                  <a:pt x="137160" y="60960"/>
                </a:lnTo>
                <a:lnTo>
                  <a:pt x="144780" y="76200"/>
                </a:lnTo>
                <a:lnTo>
                  <a:pt x="152400" y="83820"/>
                </a:lnTo>
                <a:lnTo>
                  <a:pt x="160020" y="91440"/>
                </a:lnTo>
                <a:lnTo>
                  <a:pt x="167640" y="99060"/>
                </a:lnTo>
                <a:lnTo>
                  <a:pt x="175260" y="106680"/>
                </a:lnTo>
                <a:lnTo>
                  <a:pt x="190500" y="114300"/>
                </a:lnTo>
                <a:lnTo>
                  <a:pt x="198120" y="114300"/>
                </a:lnTo>
                <a:lnTo>
                  <a:pt x="205740" y="114300"/>
                </a:lnTo>
                <a:lnTo>
                  <a:pt x="213360" y="114300"/>
                </a:lnTo>
                <a:lnTo>
                  <a:pt x="213360" y="1143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6" name="Freeform 6295"/>
          <p:cNvSpPr/>
          <p:nvPr/>
        </p:nvSpPr>
        <p:spPr>
          <a:xfrm>
            <a:off x="3093720" y="4853940"/>
            <a:ext cx="182881" cy="320041"/>
          </a:xfrm>
          <a:custGeom>
            <a:avLst/>
            <a:gdLst/>
            <a:ahLst/>
            <a:cxnLst/>
            <a:rect l="0" t="0" r="0" b="0"/>
            <a:pathLst>
              <a:path w="182881" h="320041">
                <a:moveTo>
                  <a:pt x="68580" y="22860"/>
                </a:moveTo>
                <a:lnTo>
                  <a:pt x="68580" y="15240"/>
                </a:lnTo>
                <a:lnTo>
                  <a:pt x="68580" y="762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7620"/>
                </a:lnTo>
                <a:lnTo>
                  <a:pt x="60960" y="7620"/>
                </a:lnTo>
                <a:lnTo>
                  <a:pt x="60960" y="15240"/>
                </a:lnTo>
                <a:lnTo>
                  <a:pt x="60960" y="30480"/>
                </a:lnTo>
                <a:lnTo>
                  <a:pt x="53340" y="38100"/>
                </a:lnTo>
                <a:lnTo>
                  <a:pt x="45720" y="53340"/>
                </a:lnTo>
                <a:lnTo>
                  <a:pt x="38100" y="68580"/>
                </a:lnTo>
                <a:lnTo>
                  <a:pt x="30480" y="83820"/>
                </a:lnTo>
                <a:lnTo>
                  <a:pt x="22860" y="106680"/>
                </a:lnTo>
                <a:lnTo>
                  <a:pt x="15240" y="121920"/>
                </a:lnTo>
                <a:lnTo>
                  <a:pt x="7620" y="144780"/>
                </a:lnTo>
                <a:lnTo>
                  <a:pt x="7620" y="160020"/>
                </a:lnTo>
                <a:lnTo>
                  <a:pt x="0" y="182880"/>
                </a:lnTo>
                <a:lnTo>
                  <a:pt x="0" y="205740"/>
                </a:lnTo>
                <a:lnTo>
                  <a:pt x="7620" y="220980"/>
                </a:lnTo>
                <a:lnTo>
                  <a:pt x="15240" y="236220"/>
                </a:lnTo>
                <a:lnTo>
                  <a:pt x="22860" y="259080"/>
                </a:lnTo>
                <a:lnTo>
                  <a:pt x="30480" y="274320"/>
                </a:lnTo>
                <a:lnTo>
                  <a:pt x="45720" y="289560"/>
                </a:lnTo>
                <a:lnTo>
                  <a:pt x="68580" y="297180"/>
                </a:lnTo>
                <a:lnTo>
                  <a:pt x="83820" y="304800"/>
                </a:lnTo>
                <a:lnTo>
                  <a:pt x="114300" y="312420"/>
                </a:lnTo>
                <a:lnTo>
                  <a:pt x="144780" y="312420"/>
                </a:lnTo>
                <a:lnTo>
                  <a:pt x="182880" y="320040"/>
                </a:lnTo>
                <a:lnTo>
                  <a:pt x="182880" y="3200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7" name="Freeform 6296"/>
          <p:cNvSpPr/>
          <p:nvPr/>
        </p:nvSpPr>
        <p:spPr>
          <a:xfrm>
            <a:off x="3268980" y="4884420"/>
            <a:ext cx="129541" cy="198121"/>
          </a:xfrm>
          <a:custGeom>
            <a:avLst/>
            <a:gdLst/>
            <a:ahLst/>
            <a:cxnLst/>
            <a:rect l="0" t="0" r="0" b="0"/>
            <a:pathLst>
              <a:path w="129541" h="198121">
                <a:moveTo>
                  <a:pt x="0" y="1524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4572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91440" y="15240"/>
                </a:lnTo>
                <a:lnTo>
                  <a:pt x="99060" y="22860"/>
                </a:lnTo>
                <a:lnTo>
                  <a:pt x="106680" y="30480"/>
                </a:lnTo>
                <a:lnTo>
                  <a:pt x="114300" y="30480"/>
                </a:lnTo>
                <a:lnTo>
                  <a:pt x="114300" y="45720"/>
                </a:lnTo>
                <a:lnTo>
                  <a:pt x="114300" y="53340"/>
                </a:lnTo>
                <a:lnTo>
                  <a:pt x="114300" y="60960"/>
                </a:lnTo>
                <a:lnTo>
                  <a:pt x="106680" y="68580"/>
                </a:lnTo>
                <a:lnTo>
                  <a:pt x="99060" y="83820"/>
                </a:lnTo>
                <a:lnTo>
                  <a:pt x="91440" y="91440"/>
                </a:lnTo>
                <a:lnTo>
                  <a:pt x="83820" y="106680"/>
                </a:lnTo>
                <a:lnTo>
                  <a:pt x="68580" y="114300"/>
                </a:lnTo>
                <a:lnTo>
                  <a:pt x="60960" y="129540"/>
                </a:lnTo>
                <a:lnTo>
                  <a:pt x="45720" y="137160"/>
                </a:lnTo>
                <a:lnTo>
                  <a:pt x="38100" y="152400"/>
                </a:lnTo>
                <a:lnTo>
                  <a:pt x="22860" y="160020"/>
                </a:lnTo>
                <a:lnTo>
                  <a:pt x="15240" y="175260"/>
                </a:lnTo>
                <a:lnTo>
                  <a:pt x="7620" y="175260"/>
                </a:lnTo>
                <a:lnTo>
                  <a:pt x="7620" y="182880"/>
                </a:lnTo>
                <a:lnTo>
                  <a:pt x="7620" y="190500"/>
                </a:lnTo>
                <a:lnTo>
                  <a:pt x="7620" y="198120"/>
                </a:lnTo>
                <a:lnTo>
                  <a:pt x="7620" y="198120"/>
                </a:lnTo>
                <a:lnTo>
                  <a:pt x="15240" y="198120"/>
                </a:lnTo>
                <a:lnTo>
                  <a:pt x="22860" y="198120"/>
                </a:lnTo>
                <a:lnTo>
                  <a:pt x="38100" y="198120"/>
                </a:lnTo>
                <a:lnTo>
                  <a:pt x="53340" y="190500"/>
                </a:lnTo>
                <a:lnTo>
                  <a:pt x="68580" y="190500"/>
                </a:lnTo>
                <a:lnTo>
                  <a:pt x="91440" y="182880"/>
                </a:lnTo>
                <a:lnTo>
                  <a:pt x="129540" y="175260"/>
                </a:lnTo>
                <a:lnTo>
                  <a:pt x="129540" y="1752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8" name="Freeform 6297"/>
          <p:cNvSpPr/>
          <p:nvPr/>
        </p:nvSpPr>
        <p:spPr>
          <a:xfrm>
            <a:off x="3482340" y="4853940"/>
            <a:ext cx="167641" cy="228601"/>
          </a:xfrm>
          <a:custGeom>
            <a:avLst/>
            <a:gdLst/>
            <a:ahLst/>
            <a:cxnLst/>
            <a:rect l="0" t="0" r="0" b="0"/>
            <a:pathLst>
              <a:path w="167641" h="228601">
                <a:moveTo>
                  <a:pt x="15240" y="53340"/>
                </a:moveTo>
                <a:lnTo>
                  <a:pt x="7620" y="45720"/>
                </a:lnTo>
                <a:lnTo>
                  <a:pt x="7620" y="38100"/>
                </a:lnTo>
                <a:lnTo>
                  <a:pt x="7620" y="22860"/>
                </a:lnTo>
                <a:lnTo>
                  <a:pt x="0" y="22860"/>
                </a:lnTo>
                <a:lnTo>
                  <a:pt x="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15240"/>
                </a:lnTo>
                <a:lnTo>
                  <a:pt x="99060" y="22860"/>
                </a:lnTo>
                <a:lnTo>
                  <a:pt x="114300" y="30480"/>
                </a:lnTo>
                <a:lnTo>
                  <a:pt x="129540" y="38100"/>
                </a:lnTo>
                <a:lnTo>
                  <a:pt x="137160" y="45720"/>
                </a:lnTo>
                <a:lnTo>
                  <a:pt x="144780" y="53340"/>
                </a:lnTo>
                <a:lnTo>
                  <a:pt x="152400" y="60960"/>
                </a:lnTo>
                <a:lnTo>
                  <a:pt x="160020" y="68580"/>
                </a:lnTo>
                <a:lnTo>
                  <a:pt x="152400" y="76200"/>
                </a:lnTo>
                <a:lnTo>
                  <a:pt x="152400" y="83820"/>
                </a:lnTo>
                <a:lnTo>
                  <a:pt x="144780" y="91440"/>
                </a:lnTo>
                <a:lnTo>
                  <a:pt x="137160" y="99060"/>
                </a:lnTo>
                <a:lnTo>
                  <a:pt x="121920" y="106680"/>
                </a:lnTo>
                <a:lnTo>
                  <a:pt x="114300" y="114300"/>
                </a:lnTo>
                <a:lnTo>
                  <a:pt x="91440" y="121920"/>
                </a:lnTo>
                <a:lnTo>
                  <a:pt x="83820" y="137160"/>
                </a:lnTo>
                <a:lnTo>
                  <a:pt x="68580" y="144780"/>
                </a:lnTo>
                <a:lnTo>
                  <a:pt x="53340" y="152400"/>
                </a:lnTo>
                <a:lnTo>
                  <a:pt x="45720" y="160020"/>
                </a:lnTo>
                <a:lnTo>
                  <a:pt x="38100" y="167640"/>
                </a:lnTo>
                <a:lnTo>
                  <a:pt x="30480" y="175260"/>
                </a:lnTo>
                <a:lnTo>
                  <a:pt x="22860" y="190500"/>
                </a:lnTo>
                <a:lnTo>
                  <a:pt x="22860" y="198120"/>
                </a:lnTo>
                <a:lnTo>
                  <a:pt x="30480" y="205740"/>
                </a:lnTo>
                <a:lnTo>
                  <a:pt x="38100" y="213360"/>
                </a:lnTo>
                <a:lnTo>
                  <a:pt x="45720" y="220980"/>
                </a:lnTo>
                <a:lnTo>
                  <a:pt x="60960" y="220980"/>
                </a:lnTo>
                <a:lnTo>
                  <a:pt x="76200" y="228600"/>
                </a:lnTo>
                <a:lnTo>
                  <a:pt x="91440" y="228600"/>
                </a:lnTo>
                <a:lnTo>
                  <a:pt x="114300" y="228600"/>
                </a:lnTo>
                <a:lnTo>
                  <a:pt x="129540" y="228600"/>
                </a:lnTo>
                <a:lnTo>
                  <a:pt x="167640" y="228600"/>
                </a:lnTo>
                <a:lnTo>
                  <a:pt x="167640" y="2286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99" name="Freeform 6298"/>
          <p:cNvSpPr/>
          <p:nvPr/>
        </p:nvSpPr>
        <p:spPr>
          <a:xfrm>
            <a:off x="3710940" y="5021580"/>
            <a:ext cx="60961" cy="7621"/>
          </a:xfrm>
          <a:custGeom>
            <a:avLst/>
            <a:gdLst/>
            <a:ahLst/>
            <a:cxnLst/>
            <a:rect l="0" t="0" r="0" b="0"/>
            <a:pathLst>
              <a:path w="6096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6096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0" name="Freeform 6299"/>
          <p:cNvSpPr/>
          <p:nvPr/>
        </p:nvSpPr>
        <p:spPr>
          <a:xfrm>
            <a:off x="3771900" y="4869180"/>
            <a:ext cx="182881" cy="220981"/>
          </a:xfrm>
          <a:custGeom>
            <a:avLst/>
            <a:gdLst/>
            <a:ahLst/>
            <a:cxnLst/>
            <a:rect l="0" t="0" r="0" b="0"/>
            <a:pathLst>
              <a:path w="182881" h="220981">
                <a:moveTo>
                  <a:pt x="60960" y="7620"/>
                </a:moveTo>
                <a:lnTo>
                  <a:pt x="53340" y="0"/>
                </a:lnTo>
                <a:lnTo>
                  <a:pt x="5334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0480" y="15240"/>
                </a:lnTo>
                <a:lnTo>
                  <a:pt x="30480" y="22860"/>
                </a:lnTo>
                <a:lnTo>
                  <a:pt x="22860" y="22860"/>
                </a:lnTo>
                <a:lnTo>
                  <a:pt x="22860" y="30480"/>
                </a:lnTo>
                <a:lnTo>
                  <a:pt x="1524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15240" y="60960"/>
                </a:lnTo>
                <a:lnTo>
                  <a:pt x="22860" y="68580"/>
                </a:lnTo>
                <a:lnTo>
                  <a:pt x="30480" y="68580"/>
                </a:lnTo>
                <a:lnTo>
                  <a:pt x="45720" y="68580"/>
                </a:lnTo>
                <a:lnTo>
                  <a:pt x="53340" y="76200"/>
                </a:lnTo>
                <a:lnTo>
                  <a:pt x="68580" y="76200"/>
                </a:lnTo>
                <a:lnTo>
                  <a:pt x="91440" y="83820"/>
                </a:lnTo>
                <a:lnTo>
                  <a:pt x="106680" y="91440"/>
                </a:lnTo>
                <a:lnTo>
                  <a:pt x="121920" y="99060"/>
                </a:lnTo>
                <a:lnTo>
                  <a:pt x="137160" y="106680"/>
                </a:lnTo>
                <a:lnTo>
                  <a:pt x="152400" y="121920"/>
                </a:lnTo>
                <a:lnTo>
                  <a:pt x="160020" y="129540"/>
                </a:lnTo>
                <a:lnTo>
                  <a:pt x="167640" y="137160"/>
                </a:lnTo>
                <a:lnTo>
                  <a:pt x="175260" y="152400"/>
                </a:lnTo>
                <a:lnTo>
                  <a:pt x="182880" y="160020"/>
                </a:lnTo>
                <a:lnTo>
                  <a:pt x="182880" y="167640"/>
                </a:lnTo>
                <a:lnTo>
                  <a:pt x="175260" y="182880"/>
                </a:lnTo>
                <a:lnTo>
                  <a:pt x="175260" y="190500"/>
                </a:lnTo>
                <a:lnTo>
                  <a:pt x="167640" y="198120"/>
                </a:lnTo>
                <a:lnTo>
                  <a:pt x="160020" y="205740"/>
                </a:lnTo>
                <a:lnTo>
                  <a:pt x="152400" y="213360"/>
                </a:lnTo>
                <a:lnTo>
                  <a:pt x="137160" y="213360"/>
                </a:lnTo>
                <a:lnTo>
                  <a:pt x="129540" y="220980"/>
                </a:lnTo>
                <a:lnTo>
                  <a:pt x="114300" y="220980"/>
                </a:lnTo>
                <a:lnTo>
                  <a:pt x="99060" y="220980"/>
                </a:lnTo>
                <a:lnTo>
                  <a:pt x="76200" y="220980"/>
                </a:lnTo>
                <a:lnTo>
                  <a:pt x="76200" y="2209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1" name="Freeform 6300"/>
          <p:cNvSpPr/>
          <p:nvPr/>
        </p:nvSpPr>
        <p:spPr>
          <a:xfrm>
            <a:off x="3840480" y="4838700"/>
            <a:ext cx="144781" cy="15241"/>
          </a:xfrm>
          <a:custGeom>
            <a:avLst/>
            <a:gdLst/>
            <a:ahLst/>
            <a:cxnLst/>
            <a:rect l="0" t="0" r="0" b="0"/>
            <a:pathLst>
              <a:path w="144781" h="1524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14300" y="7620"/>
                </a:lnTo>
                <a:lnTo>
                  <a:pt x="144780" y="7620"/>
                </a:lnTo>
                <a:lnTo>
                  <a:pt x="14478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2" name="Freeform 6301"/>
          <p:cNvSpPr/>
          <p:nvPr/>
        </p:nvSpPr>
        <p:spPr>
          <a:xfrm>
            <a:off x="4038600" y="4686300"/>
            <a:ext cx="251461" cy="487681"/>
          </a:xfrm>
          <a:custGeom>
            <a:avLst/>
            <a:gdLst/>
            <a:ahLst/>
            <a:cxnLst/>
            <a:rect l="0" t="0" r="0" b="0"/>
            <a:pathLst>
              <a:path w="251461" h="487681">
                <a:moveTo>
                  <a:pt x="7620" y="0"/>
                </a:moveTo>
                <a:lnTo>
                  <a:pt x="0" y="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15240"/>
                </a:lnTo>
                <a:lnTo>
                  <a:pt x="30480" y="30480"/>
                </a:lnTo>
                <a:lnTo>
                  <a:pt x="45720" y="45720"/>
                </a:lnTo>
                <a:lnTo>
                  <a:pt x="60960" y="60960"/>
                </a:lnTo>
                <a:lnTo>
                  <a:pt x="83820" y="83820"/>
                </a:lnTo>
                <a:lnTo>
                  <a:pt x="106680" y="99060"/>
                </a:lnTo>
                <a:lnTo>
                  <a:pt x="137160" y="129540"/>
                </a:lnTo>
                <a:lnTo>
                  <a:pt x="160020" y="152400"/>
                </a:lnTo>
                <a:lnTo>
                  <a:pt x="190500" y="182880"/>
                </a:lnTo>
                <a:lnTo>
                  <a:pt x="205740" y="213360"/>
                </a:lnTo>
                <a:lnTo>
                  <a:pt x="228600" y="251460"/>
                </a:lnTo>
                <a:lnTo>
                  <a:pt x="243840" y="281940"/>
                </a:lnTo>
                <a:lnTo>
                  <a:pt x="251460" y="312420"/>
                </a:lnTo>
                <a:lnTo>
                  <a:pt x="251460" y="342900"/>
                </a:lnTo>
                <a:lnTo>
                  <a:pt x="251460" y="373380"/>
                </a:lnTo>
                <a:lnTo>
                  <a:pt x="243840" y="403860"/>
                </a:lnTo>
                <a:lnTo>
                  <a:pt x="220980" y="426720"/>
                </a:lnTo>
                <a:lnTo>
                  <a:pt x="198120" y="449580"/>
                </a:lnTo>
                <a:lnTo>
                  <a:pt x="167640" y="464820"/>
                </a:lnTo>
                <a:lnTo>
                  <a:pt x="121920" y="487680"/>
                </a:lnTo>
                <a:lnTo>
                  <a:pt x="121920" y="4876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3" name="Freeform 6302"/>
          <p:cNvSpPr/>
          <p:nvPr/>
        </p:nvSpPr>
        <p:spPr>
          <a:xfrm>
            <a:off x="762000" y="5478780"/>
            <a:ext cx="274321" cy="434341"/>
          </a:xfrm>
          <a:custGeom>
            <a:avLst/>
            <a:gdLst/>
            <a:ahLst/>
            <a:cxnLst/>
            <a:rect l="0" t="0" r="0" b="0"/>
            <a:pathLst>
              <a:path w="274321" h="434341">
                <a:moveTo>
                  <a:pt x="22860" y="236220"/>
                </a:moveTo>
                <a:lnTo>
                  <a:pt x="22860" y="243840"/>
                </a:lnTo>
                <a:lnTo>
                  <a:pt x="22860" y="251460"/>
                </a:lnTo>
                <a:lnTo>
                  <a:pt x="22860" y="259080"/>
                </a:lnTo>
                <a:lnTo>
                  <a:pt x="15240" y="274320"/>
                </a:lnTo>
                <a:lnTo>
                  <a:pt x="15240" y="281940"/>
                </a:lnTo>
                <a:lnTo>
                  <a:pt x="15240" y="297180"/>
                </a:lnTo>
                <a:lnTo>
                  <a:pt x="15240" y="304800"/>
                </a:lnTo>
                <a:lnTo>
                  <a:pt x="15240" y="320040"/>
                </a:lnTo>
                <a:lnTo>
                  <a:pt x="15240" y="335280"/>
                </a:lnTo>
                <a:lnTo>
                  <a:pt x="7620" y="342900"/>
                </a:lnTo>
                <a:lnTo>
                  <a:pt x="7620" y="358140"/>
                </a:lnTo>
                <a:lnTo>
                  <a:pt x="7620" y="373380"/>
                </a:lnTo>
                <a:lnTo>
                  <a:pt x="7620" y="388620"/>
                </a:lnTo>
                <a:lnTo>
                  <a:pt x="0" y="396240"/>
                </a:lnTo>
                <a:lnTo>
                  <a:pt x="0" y="403860"/>
                </a:lnTo>
                <a:lnTo>
                  <a:pt x="0" y="419100"/>
                </a:lnTo>
                <a:lnTo>
                  <a:pt x="0" y="426720"/>
                </a:lnTo>
                <a:lnTo>
                  <a:pt x="0" y="426720"/>
                </a:lnTo>
                <a:lnTo>
                  <a:pt x="0" y="434340"/>
                </a:lnTo>
                <a:lnTo>
                  <a:pt x="0" y="434340"/>
                </a:lnTo>
                <a:lnTo>
                  <a:pt x="0" y="434340"/>
                </a:lnTo>
                <a:lnTo>
                  <a:pt x="0" y="426720"/>
                </a:lnTo>
                <a:lnTo>
                  <a:pt x="0" y="419100"/>
                </a:lnTo>
                <a:lnTo>
                  <a:pt x="0" y="411480"/>
                </a:lnTo>
                <a:lnTo>
                  <a:pt x="0" y="396240"/>
                </a:lnTo>
                <a:lnTo>
                  <a:pt x="0" y="381000"/>
                </a:lnTo>
                <a:lnTo>
                  <a:pt x="7620" y="365760"/>
                </a:lnTo>
                <a:lnTo>
                  <a:pt x="7620" y="342900"/>
                </a:lnTo>
                <a:lnTo>
                  <a:pt x="7620" y="327660"/>
                </a:lnTo>
                <a:lnTo>
                  <a:pt x="15240" y="297180"/>
                </a:lnTo>
                <a:lnTo>
                  <a:pt x="15240" y="274320"/>
                </a:lnTo>
                <a:lnTo>
                  <a:pt x="22860" y="251460"/>
                </a:lnTo>
                <a:lnTo>
                  <a:pt x="30480" y="228600"/>
                </a:lnTo>
                <a:lnTo>
                  <a:pt x="38100" y="205740"/>
                </a:lnTo>
                <a:lnTo>
                  <a:pt x="45720" y="175260"/>
                </a:lnTo>
                <a:lnTo>
                  <a:pt x="53340" y="152400"/>
                </a:lnTo>
                <a:lnTo>
                  <a:pt x="60960" y="129540"/>
                </a:lnTo>
                <a:lnTo>
                  <a:pt x="68580" y="106680"/>
                </a:lnTo>
                <a:lnTo>
                  <a:pt x="76200" y="91440"/>
                </a:lnTo>
                <a:lnTo>
                  <a:pt x="91440" y="76200"/>
                </a:lnTo>
                <a:lnTo>
                  <a:pt x="99060" y="53340"/>
                </a:lnTo>
                <a:lnTo>
                  <a:pt x="114300" y="38100"/>
                </a:lnTo>
                <a:lnTo>
                  <a:pt x="121920" y="30480"/>
                </a:lnTo>
                <a:lnTo>
                  <a:pt x="129540" y="22860"/>
                </a:lnTo>
                <a:lnTo>
                  <a:pt x="137160" y="15240"/>
                </a:lnTo>
                <a:lnTo>
                  <a:pt x="144780" y="7620"/>
                </a:lnTo>
                <a:lnTo>
                  <a:pt x="152400" y="7620"/>
                </a:lnTo>
                <a:lnTo>
                  <a:pt x="160020" y="0"/>
                </a:lnTo>
                <a:lnTo>
                  <a:pt x="160020" y="7620"/>
                </a:lnTo>
                <a:lnTo>
                  <a:pt x="167640" y="7620"/>
                </a:lnTo>
                <a:lnTo>
                  <a:pt x="175260" y="15240"/>
                </a:lnTo>
                <a:lnTo>
                  <a:pt x="182880" y="22860"/>
                </a:lnTo>
                <a:lnTo>
                  <a:pt x="190500" y="38100"/>
                </a:lnTo>
                <a:lnTo>
                  <a:pt x="190500" y="45720"/>
                </a:lnTo>
                <a:lnTo>
                  <a:pt x="190500" y="68580"/>
                </a:lnTo>
                <a:lnTo>
                  <a:pt x="198120" y="83820"/>
                </a:lnTo>
                <a:lnTo>
                  <a:pt x="205740" y="106680"/>
                </a:lnTo>
                <a:lnTo>
                  <a:pt x="205740" y="129540"/>
                </a:lnTo>
                <a:lnTo>
                  <a:pt x="213360" y="152400"/>
                </a:lnTo>
                <a:lnTo>
                  <a:pt x="213360" y="175260"/>
                </a:lnTo>
                <a:lnTo>
                  <a:pt x="220980" y="205740"/>
                </a:lnTo>
                <a:lnTo>
                  <a:pt x="228600" y="228600"/>
                </a:lnTo>
                <a:lnTo>
                  <a:pt x="228600" y="251460"/>
                </a:lnTo>
                <a:lnTo>
                  <a:pt x="236220" y="274320"/>
                </a:lnTo>
                <a:lnTo>
                  <a:pt x="243840" y="297180"/>
                </a:lnTo>
                <a:lnTo>
                  <a:pt x="243840" y="327660"/>
                </a:lnTo>
                <a:lnTo>
                  <a:pt x="251460" y="342900"/>
                </a:lnTo>
                <a:lnTo>
                  <a:pt x="259080" y="365760"/>
                </a:lnTo>
                <a:lnTo>
                  <a:pt x="259080" y="381000"/>
                </a:lnTo>
                <a:lnTo>
                  <a:pt x="266700" y="388620"/>
                </a:lnTo>
                <a:lnTo>
                  <a:pt x="266700" y="396240"/>
                </a:lnTo>
                <a:lnTo>
                  <a:pt x="266700" y="403860"/>
                </a:lnTo>
                <a:lnTo>
                  <a:pt x="274320" y="411480"/>
                </a:lnTo>
                <a:lnTo>
                  <a:pt x="274320" y="411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4" name="Freeform 6303"/>
          <p:cNvSpPr/>
          <p:nvPr/>
        </p:nvSpPr>
        <p:spPr>
          <a:xfrm>
            <a:off x="830580" y="5722620"/>
            <a:ext cx="220981" cy="53341"/>
          </a:xfrm>
          <a:custGeom>
            <a:avLst/>
            <a:gdLst/>
            <a:ahLst/>
            <a:cxnLst/>
            <a:rect l="0" t="0" r="0" b="0"/>
            <a:pathLst>
              <a:path w="220981" h="53341">
                <a:moveTo>
                  <a:pt x="15240" y="7620"/>
                </a:moveTo>
                <a:lnTo>
                  <a:pt x="762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7620" y="15240"/>
                </a:lnTo>
                <a:lnTo>
                  <a:pt x="22860" y="22860"/>
                </a:lnTo>
                <a:lnTo>
                  <a:pt x="38100" y="22860"/>
                </a:lnTo>
                <a:lnTo>
                  <a:pt x="53340" y="30480"/>
                </a:lnTo>
                <a:lnTo>
                  <a:pt x="76200" y="38100"/>
                </a:lnTo>
                <a:lnTo>
                  <a:pt x="99060" y="38100"/>
                </a:lnTo>
                <a:lnTo>
                  <a:pt x="121920" y="45720"/>
                </a:lnTo>
                <a:lnTo>
                  <a:pt x="144780" y="45720"/>
                </a:lnTo>
                <a:lnTo>
                  <a:pt x="167640" y="53340"/>
                </a:lnTo>
                <a:lnTo>
                  <a:pt x="190500" y="53340"/>
                </a:lnTo>
                <a:lnTo>
                  <a:pt x="220980" y="53340"/>
                </a:lnTo>
                <a:lnTo>
                  <a:pt x="220980" y="533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5" name="Freeform 6304"/>
          <p:cNvSpPr/>
          <p:nvPr/>
        </p:nvSpPr>
        <p:spPr>
          <a:xfrm>
            <a:off x="1165860" y="5699760"/>
            <a:ext cx="137161" cy="7621"/>
          </a:xfrm>
          <a:custGeom>
            <a:avLst/>
            <a:gdLst/>
            <a:ahLst/>
            <a:cxnLst/>
            <a:rect l="0" t="0" r="0" b="0"/>
            <a:pathLst>
              <a:path w="137161" h="762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76200" y="7620"/>
                </a:lnTo>
                <a:lnTo>
                  <a:pt x="91440" y="0"/>
                </a:lnTo>
                <a:lnTo>
                  <a:pt x="106680" y="0"/>
                </a:lnTo>
                <a:lnTo>
                  <a:pt x="137160" y="7620"/>
                </a:lnTo>
                <a:lnTo>
                  <a:pt x="13716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6" name="Freeform 6305"/>
          <p:cNvSpPr/>
          <p:nvPr/>
        </p:nvSpPr>
        <p:spPr>
          <a:xfrm>
            <a:off x="1196340" y="5737860"/>
            <a:ext cx="129541" cy="30481"/>
          </a:xfrm>
          <a:custGeom>
            <a:avLst/>
            <a:gdLst/>
            <a:ahLst/>
            <a:cxnLst/>
            <a:rect l="0" t="0" r="0" b="0"/>
            <a:pathLst>
              <a:path w="129541" h="30481">
                <a:moveTo>
                  <a:pt x="15240" y="0"/>
                </a:moveTo>
                <a:lnTo>
                  <a:pt x="7620" y="0"/>
                </a:lnTo>
                <a:lnTo>
                  <a:pt x="762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30480"/>
                </a:lnTo>
                <a:lnTo>
                  <a:pt x="30480" y="30480"/>
                </a:lnTo>
                <a:lnTo>
                  <a:pt x="45720" y="30480"/>
                </a:lnTo>
                <a:lnTo>
                  <a:pt x="60960" y="22860"/>
                </a:lnTo>
                <a:lnTo>
                  <a:pt x="76200" y="22860"/>
                </a:lnTo>
                <a:lnTo>
                  <a:pt x="99060" y="22860"/>
                </a:lnTo>
                <a:lnTo>
                  <a:pt x="129540" y="15240"/>
                </a:lnTo>
                <a:lnTo>
                  <a:pt x="12954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7" name="Freeform 6306"/>
          <p:cNvSpPr/>
          <p:nvPr/>
        </p:nvSpPr>
        <p:spPr>
          <a:xfrm>
            <a:off x="1592580" y="5471160"/>
            <a:ext cx="38101" cy="236221"/>
          </a:xfrm>
          <a:custGeom>
            <a:avLst/>
            <a:gdLst/>
            <a:ahLst/>
            <a:cxnLst/>
            <a:rect l="0" t="0" r="0" b="0"/>
            <a:pathLst>
              <a:path w="38101" h="236221">
                <a:moveTo>
                  <a:pt x="30480" y="0"/>
                </a:moveTo>
                <a:lnTo>
                  <a:pt x="30480" y="0"/>
                </a:lnTo>
                <a:lnTo>
                  <a:pt x="3048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30480" y="30480"/>
                </a:lnTo>
                <a:lnTo>
                  <a:pt x="30480" y="38100"/>
                </a:lnTo>
                <a:lnTo>
                  <a:pt x="30480" y="45720"/>
                </a:lnTo>
                <a:lnTo>
                  <a:pt x="30480" y="60960"/>
                </a:lnTo>
                <a:lnTo>
                  <a:pt x="30480" y="68580"/>
                </a:lnTo>
                <a:lnTo>
                  <a:pt x="22860" y="83820"/>
                </a:lnTo>
                <a:lnTo>
                  <a:pt x="22860" y="99060"/>
                </a:lnTo>
                <a:lnTo>
                  <a:pt x="22860" y="114300"/>
                </a:lnTo>
                <a:lnTo>
                  <a:pt x="15240" y="129540"/>
                </a:lnTo>
                <a:lnTo>
                  <a:pt x="15240" y="144780"/>
                </a:lnTo>
                <a:lnTo>
                  <a:pt x="7620" y="160020"/>
                </a:lnTo>
                <a:lnTo>
                  <a:pt x="7620" y="175260"/>
                </a:lnTo>
                <a:lnTo>
                  <a:pt x="0" y="190500"/>
                </a:lnTo>
                <a:lnTo>
                  <a:pt x="0" y="205740"/>
                </a:lnTo>
                <a:lnTo>
                  <a:pt x="0" y="213360"/>
                </a:lnTo>
                <a:lnTo>
                  <a:pt x="0" y="236220"/>
                </a:lnTo>
                <a:lnTo>
                  <a:pt x="0" y="2362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8" name="Freeform 6307"/>
          <p:cNvSpPr/>
          <p:nvPr/>
        </p:nvSpPr>
        <p:spPr>
          <a:xfrm>
            <a:off x="1447800" y="5715000"/>
            <a:ext cx="259081" cy="15241"/>
          </a:xfrm>
          <a:custGeom>
            <a:avLst/>
            <a:gdLst/>
            <a:ahLst/>
            <a:cxnLst/>
            <a:rect l="0" t="0" r="0" b="0"/>
            <a:pathLst>
              <a:path w="259081" h="15241">
                <a:moveTo>
                  <a:pt x="0" y="15240"/>
                </a:moveTo>
                <a:lnTo>
                  <a:pt x="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0"/>
                </a:lnTo>
                <a:lnTo>
                  <a:pt x="68580" y="0"/>
                </a:lnTo>
                <a:lnTo>
                  <a:pt x="91440" y="0"/>
                </a:lnTo>
                <a:lnTo>
                  <a:pt x="114300" y="0"/>
                </a:lnTo>
                <a:lnTo>
                  <a:pt x="137160" y="7620"/>
                </a:lnTo>
                <a:lnTo>
                  <a:pt x="152400" y="7620"/>
                </a:lnTo>
                <a:lnTo>
                  <a:pt x="175260" y="7620"/>
                </a:lnTo>
                <a:lnTo>
                  <a:pt x="190500" y="7620"/>
                </a:lnTo>
                <a:lnTo>
                  <a:pt x="213360" y="7620"/>
                </a:lnTo>
                <a:lnTo>
                  <a:pt x="228600" y="7620"/>
                </a:lnTo>
                <a:lnTo>
                  <a:pt x="259080" y="15240"/>
                </a:lnTo>
                <a:lnTo>
                  <a:pt x="25908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09" name="Freeform 6308"/>
          <p:cNvSpPr/>
          <p:nvPr/>
        </p:nvSpPr>
        <p:spPr>
          <a:xfrm>
            <a:off x="1539240" y="5791200"/>
            <a:ext cx="160021" cy="144781"/>
          </a:xfrm>
          <a:custGeom>
            <a:avLst/>
            <a:gdLst/>
            <a:ahLst/>
            <a:cxnLst/>
            <a:rect l="0" t="0" r="0" b="0"/>
            <a:pathLst>
              <a:path w="160021" h="144781">
                <a:moveTo>
                  <a:pt x="0" y="15240"/>
                </a:move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06680" y="7620"/>
                </a:lnTo>
                <a:lnTo>
                  <a:pt x="114300" y="7620"/>
                </a:lnTo>
                <a:lnTo>
                  <a:pt x="121920" y="7620"/>
                </a:lnTo>
                <a:lnTo>
                  <a:pt x="129540" y="15240"/>
                </a:lnTo>
                <a:lnTo>
                  <a:pt x="129540" y="15240"/>
                </a:lnTo>
                <a:lnTo>
                  <a:pt x="129540" y="15240"/>
                </a:lnTo>
                <a:lnTo>
                  <a:pt x="129540" y="15240"/>
                </a:lnTo>
                <a:lnTo>
                  <a:pt x="129540" y="15240"/>
                </a:lnTo>
                <a:lnTo>
                  <a:pt x="129540" y="22860"/>
                </a:lnTo>
                <a:lnTo>
                  <a:pt x="121920" y="22860"/>
                </a:lnTo>
                <a:lnTo>
                  <a:pt x="121920" y="22860"/>
                </a:lnTo>
                <a:lnTo>
                  <a:pt x="106680" y="30480"/>
                </a:lnTo>
                <a:lnTo>
                  <a:pt x="99060" y="30480"/>
                </a:lnTo>
                <a:lnTo>
                  <a:pt x="83820" y="38100"/>
                </a:lnTo>
                <a:lnTo>
                  <a:pt x="76200" y="45720"/>
                </a:lnTo>
                <a:lnTo>
                  <a:pt x="68580" y="53340"/>
                </a:lnTo>
                <a:lnTo>
                  <a:pt x="60960" y="53340"/>
                </a:lnTo>
                <a:lnTo>
                  <a:pt x="45720" y="60960"/>
                </a:lnTo>
                <a:lnTo>
                  <a:pt x="38100" y="68580"/>
                </a:lnTo>
                <a:lnTo>
                  <a:pt x="30480" y="76200"/>
                </a:lnTo>
                <a:lnTo>
                  <a:pt x="22860" y="83820"/>
                </a:lnTo>
                <a:lnTo>
                  <a:pt x="22860" y="91440"/>
                </a:lnTo>
                <a:lnTo>
                  <a:pt x="15240" y="99060"/>
                </a:lnTo>
                <a:lnTo>
                  <a:pt x="15240" y="106680"/>
                </a:lnTo>
                <a:lnTo>
                  <a:pt x="22860" y="114300"/>
                </a:lnTo>
                <a:lnTo>
                  <a:pt x="22860" y="121920"/>
                </a:lnTo>
                <a:lnTo>
                  <a:pt x="30480" y="129540"/>
                </a:lnTo>
                <a:lnTo>
                  <a:pt x="38100" y="137160"/>
                </a:lnTo>
                <a:lnTo>
                  <a:pt x="45720" y="137160"/>
                </a:lnTo>
                <a:lnTo>
                  <a:pt x="60960" y="144780"/>
                </a:lnTo>
                <a:lnTo>
                  <a:pt x="68580" y="144780"/>
                </a:lnTo>
                <a:lnTo>
                  <a:pt x="83820" y="144780"/>
                </a:lnTo>
                <a:lnTo>
                  <a:pt x="106680" y="137160"/>
                </a:lnTo>
                <a:lnTo>
                  <a:pt x="121920" y="137160"/>
                </a:lnTo>
                <a:lnTo>
                  <a:pt x="137160" y="129540"/>
                </a:lnTo>
                <a:lnTo>
                  <a:pt x="160020" y="121920"/>
                </a:lnTo>
                <a:lnTo>
                  <a:pt x="160020" y="1219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0" name="Freeform 6309"/>
          <p:cNvSpPr/>
          <p:nvPr/>
        </p:nvSpPr>
        <p:spPr>
          <a:xfrm>
            <a:off x="1821180" y="5501640"/>
            <a:ext cx="213361" cy="518161"/>
          </a:xfrm>
          <a:custGeom>
            <a:avLst/>
            <a:gdLst/>
            <a:ahLst/>
            <a:cxnLst/>
            <a:rect l="0" t="0" r="0" b="0"/>
            <a:pathLst>
              <a:path w="213361" h="518161">
                <a:moveTo>
                  <a:pt x="213360" y="7620"/>
                </a:moveTo>
                <a:lnTo>
                  <a:pt x="205740" y="0"/>
                </a:lnTo>
                <a:lnTo>
                  <a:pt x="205740" y="0"/>
                </a:lnTo>
                <a:lnTo>
                  <a:pt x="205740" y="0"/>
                </a:lnTo>
                <a:lnTo>
                  <a:pt x="205740" y="0"/>
                </a:lnTo>
                <a:lnTo>
                  <a:pt x="198120" y="7620"/>
                </a:lnTo>
                <a:lnTo>
                  <a:pt x="190500" y="15240"/>
                </a:lnTo>
                <a:lnTo>
                  <a:pt x="182880" y="22860"/>
                </a:lnTo>
                <a:lnTo>
                  <a:pt x="167640" y="30480"/>
                </a:lnTo>
                <a:lnTo>
                  <a:pt x="160020" y="45720"/>
                </a:lnTo>
                <a:lnTo>
                  <a:pt x="144780" y="60960"/>
                </a:lnTo>
                <a:lnTo>
                  <a:pt x="137160" y="76200"/>
                </a:lnTo>
                <a:lnTo>
                  <a:pt x="121920" y="91440"/>
                </a:lnTo>
                <a:lnTo>
                  <a:pt x="106680" y="114300"/>
                </a:lnTo>
                <a:lnTo>
                  <a:pt x="91440" y="137160"/>
                </a:lnTo>
                <a:lnTo>
                  <a:pt x="76200" y="152400"/>
                </a:lnTo>
                <a:lnTo>
                  <a:pt x="60960" y="182880"/>
                </a:lnTo>
                <a:lnTo>
                  <a:pt x="38100" y="205740"/>
                </a:lnTo>
                <a:lnTo>
                  <a:pt x="30480" y="228600"/>
                </a:lnTo>
                <a:lnTo>
                  <a:pt x="22860" y="259080"/>
                </a:lnTo>
                <a:lnTo>
                  <a:pt x="15240" y="281940"/>
                </a:lnTo>
                <a:lnTo>
                  <a:pt x="7620" y="312420"/>
                </a:lnTo>
                <a:lnTo>
                  <a:pt x="0" y="335280"/>
                </a:lnTo>
                <a:lnTo>
                  <a:pt x="0" y="365760"/>
                </a:lnTo>
                <a:lnTo>
                  <a:pt x="7620" y="388620"/>
                </a:lnTo>
                <a:lnTo>
                  <a:pt x="15240" y="411480"/>
                </a:lnTo>
                <a:lnTo>
                  <a:pt x="30480" y="434340"/>
                </a:lnTo>
                <a:lnTo>
                  <a:pt x="45720" y="457200"/>
                </a:lnTo>
                <a:lnTo>
                  <a:pt x="68580" y="472440"/>
                </a:lnTo>
                <a:lnTo>
                  <a:pt x="91440" y="495300"/>
                </a:lnTo>
                <a:lnTo>
                  <a:pt x="129540" y="518160"/>
                </a:lnTo>
                <a:lnTo>
                  <a:pt x="129540" y="5181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1" name="Freeform 6310"/>
          <p:cNvSpPr/>
          <p:nvPr/>
        </p:nvSpPr>
        <p:spPr>
          <a:xfrm>
            <a:off x="1981200" y="5554980"/>
            <a:ext cx="137161" cy="320041"/>
          </a:xfrm>
          <a:custGeom>
            <a:avLst/>
            <a:gdLst/>
            <a:ahLst/>
            <a:cxnLst/>
            <a:rect l="0" t="0" r="0" b="0"/>
            <a:pathLst>
              <a:path w="137161" h="320041">
                <a:moveTo>
                  <a:pt x="137160" y="0"/>
                </a:moveTo>
                <a:lnTo>
                  <a:pt x="129540" y="0"/>
                </a:lnTo>
                <a:lnTo>
                  <a:pt x="129540" y="0"/>
                </a:lnTo>
                <a:lnTo>
                  <a:pt x="129540" y="7620"/>
                </a:lnTo>
                <a:lnTo>
                  <a:pt x="129540" y="15240"/>
                </a:lnTo>
                <a:lnTo>
                  <a:pt x="121920" y="22860"/>
                </a:lnTo>
                <a:lnTo>
                  <a:pt x="114300" y="30480"/>
                </a:lnTo>
                <a:lnTo>
                  <a:pt x="114300" y="38100"/>
                </a:lnTo>
                <a:lnTo>
                  <a:pt x="106680" y="53340"/>
                </a:lnTo>
                <a:lnTo>
                  <a:pt x="99060" y="68580"/>
                </a:lnTo>
                <a:lnTo>
                  <a:pt x="83820" y="83820"/>
                </a:lnTo>
                <a:lnTo>
                  <a:pt x="76200" y="99060"/>
                </a:lnTo>
                <a:lnTo>
                  <a:pt x="60960" y="114300"/>
                </a:lnTo>
                <a:lnTo>
                  <a:pt x="53340" y="137160"/>
                </a:lnTo>
                <a:lnTo>
                  <a:pt x="45720" y="152400"/>
                </a:lnTo>
                <a:lnTo>
                  <a:pt x="38100" y="175260"/>
                </a:lnTo>
                <a:lnTo>
                  <a:pt x="22860" y="190500"/>
                </a:lnTo>
                <a:lnTo>
                  <a:pt x="15240" y="213360"/>
                </a:lnTo>
                <a:lnTo>
                  <a:pt x="15240" y="236220"/>
                </a:lnTo>
                <a:lnTo>
                  <a:pt x="7620" y="251460"/>
                </a:lnTo>
                <a:lnTo>
                  <a:pt x="0" y="266700"/>
                </a:lnTo>
                <a:lnTo>
                  <a:pt x="0" y="281940"/>
                </a:lnTo>
                <a:lnTo>
                  <a:pt x="0" y="297180"/>
                </a:lnTo>
                <a:lnTo>
                  <a:pt x="0" y="320040"/>
                </a:lnTo>
                <a:lnTo>
                  <a:pt x="0" y="3200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2" name="Freeform 6311"/>
          <p:cNvSpPr/>
          <p:nvPr/>
        </p:nvSpPr>
        <p:spPr>
          <a:xfrm>
            <a:off x="2118360" y="5570220"/>
            <a:ext cx="182881" cy="342901"/>
          </a:xfrm>
          <a:custGeom>
            <a:avLst/>
            <a:gdLst/>
            <a:ahLst/>
            <a:cxnLst/>
            <a:rect l="0" t="0" r="0" b="0"/>
            <a:pathLst>
              <a:path w="182881" h="342901">
                <a:moveTo>
                  <a:pt x="152400" y="38100"/>
                </a:moveTo>
                <a:lnTo>
                  <a:pt x="160020" y="30480"/>
                </a:lnTo>
                <a:lnTo>
                  <a:pt x="167640" y="15240"/>
                </a:lnTo>
                <a:lnTo>
                  <a:pt x="175260" y="7620"/>
                </a:lnTo>
                <a:lnTo>
                  <a:pt x="175260" y="7620"/>
                </a:lnTo>
                <a:lnTo>
                  <a:pt x="175260" y="0"/>
                </a:lnTo>
                <a:lnTo>
                  <a:pt x="182880" y="0"/>
                </a:lnTo>
                <a:lnTo>
                  <a:pt x="182880" y="0"/>
                </a:lnTo>
                <a:lnTo>
                  <a:pt x="182880" y="0"/>
                </a:lnTo>
                <a:lnTo>
                  <a:pt x="175260" y="7620"/>
                </a:lnTo>
                <a:lnTo>
                  <a:pt x="175260" y="15240"/>
                </a:lnTo>
                <a:lnTo>
                  <a:pt x="167640" y="22860"/>
                </a:lnTo>
                <a:lnTo>
                  <a:pt x="160020" y="30480"/>
                </a:lnTo>
                <a:lnTo>
                  <a:pt x="160020" y="45720"/>
                </a:lnTo>
                <a:lnTo>
                  <a:pt x="144780" y="60960"/>
                </a:lnTo>
                <a:lnTo>
                  <a:pt x="129540" y="68580"/>
                </a:lnTo>
                <a:lnTo>
                  <a:pt x="121920" y="91440"/>
                </a:lnTo>
                <a:lnTo>
                  <a:pt x="106680" y="106680"/>
                </a:lnTo>
                <a:lnTo>
                  <a:pt x="91440" y="121920"/>
                </a:lnTo>
                <a:lnTo>
                  <a:pt x="83820" y="137160"/>
                </a:lnTo>
                <a:lnTo>
                  <a:pt x="68580" y="160020"/>
                </a:lnTo>
                <a:lnTo>
                  <a:pt x="53340" y="175260"/>
                </a:lnTo>
                <a:lnTo>
                  <a:pt x="38100" y="198120"/>
                </a:lnTo>
                <a:lnTo>
                  <a:pt x="30480" y="213360"/>
                </a:lnTo>
                <a:lnTo>
                  <a:pt x="15240" y="236220"/>
                </a:lnTo>
                <a:lnTo>
                  <a:pt x="7620" y="251460"/>
                </a:lnTo>
                <a:lnTo>
                  <a:pt x="7620" y="259080"/>
                </a:lnTo>
                <a:lnTo>
                  <a:pt x="0" y="274320"/>
                </a:lnTo>
                <a:lnTo>
                  <a:pt x="7620" y="289560"/>
                </a:lnTo>
                <a:lnTo>
                  <a:pt x="7620" y="297180"/>
                </a:lnTo>
                <a:lnTo>
                  <a:pt x="15240" y="304800"/>
                </a:lnTo>
                <a:lnTo>
                  <a:pt x="30480" y="312420"/>
                </a:lnTo>
                <a:lnTo>
                  <a:pt x="38100" y="312420"/>
                </a:lnTo>
                <a:lnTo>
                  <a:pt x="60960" y="312420"/>
                </a:lnTo>
                <a:lnTo>
                  <a:pt x="76200" y="312420"/>
                </a:lnTo>
                <a:lnTo>
                  <a:pt x="91440" y="304800"/>
                </a:lnTo>
                <a:lnTo>
                  <a:pt x="106680" y="304800"/>
                </a:lnTo>
                <a:lnTo>
                  <a:pt x="121920" y="297180"/>
                </a:lnTo>
                <a:lnTo>
                  <a:pt x="137160" y="289560"/>
                </a:lnTo>
                <a:lnTo>
                  <a:pt x="152400" y="274320"/>
                </a:lnTo>
                <a:lnTo>
                  <a:pt x="160020" y="266700"/>
                </a:lnTo>
                <a:lnTo>
                  <a:pt x="167640" y="259080"/>
                </a:lnTo>
                <a:lnTo>
                  <a:pt x="167640" y="251460"/>
                </a:lnTo>
                <a:lnTo>
                  <a:pt x="175260" y="243840"/>
                </a:lnTo>
                <a:lnTo>
                  <a:pt x="175260" y="236220"/>
                </a:lnTo>
                <a:lnTo>
                  <a:pt x="175260" y="236220"/>
                </a:lnTo>
                <a:lnTo>
                  <a:pt x="167640" y="236220"/>
                </a:lnTo>
                <a:lnTo>
                  <a:pt x="167640" y="228600"/>
                </a:lnTo>
                <a:lnTo>
                  <a:pt x="160020" y="228600"/>
                </a:lnTo>
                <a:lnTo>
                  <a:pt x="160020" y="236220"/>
                </a:lnTo>
                <a:lnTo>
                  <a:pt x="152400" y="236220"/>
                </a:lnTo>
                <a:lnTo>
                  <a:pt x="137160" y="243840"/>
                </a:lnTo>
                <a:lnTo>
                  <a:pt x="137160" y="251460"/>
                </a:lnTo>
                <a:lnTo>
                  <a:pt x="129540" y="259080"/>
                </a:lnTo>
                <a:lnTo>
                  <a:pt x="121920" y="266700"/>
                </a:lnTo>
                <a:lnTo>
                  <a:pt x="121920" y="281940"/>
                </a:lnTo>
                <a:lnTo>
                  <a:pt x="114300" y="289560"/>
                </a:lnTo>
                <a:lnTo>
                  <a:pt x="114300" y="304800"/>
                </a:lnTo>
                <a:lnTo>
                  <a:pt x="114300" y="312420"/>
                </a:lnTo>
                <a:lnTo>
                  <a:pt x="121920" y="320040"/>
                </a:lnTo>
                <a:lnTo>
                  <a:pt x="121920" y="327660"/>
                </a:lnTo>
                <a:lnTo>
                  <a:pt x="129540" y="335280"/>
                </a:lnTo>
                <a:lnTo>
                  <a:pt x="144780" y="342900"/>
                </a:lnTo>
                <a:lnTo>
                  <a:pt x="144780" y="3429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3" name="Freeform 6312"/>
          <p:cNvSpPr/>
          <p:nvPr/>
        </p:nvSpPr>
        <p:spPr>
          <a:xfrm>
            <a:off x="2400300" y="5654040"/>
            <a:ext cx="190501" cy="304801"/>
          </a:xfrm>
          <a:custGeom>
            <a:avLst/>
            <a:gdLst/>
            <a:ahLst/>
            <a:cxnLst/>
            <a:rect l="0" t="0" r="0" b="0"/>
            <a:pathLst>
              <a:path w="190501" h="304801">
                <a:moveTo>
                  <a:pt x="91440" y="7620"/>
                </a:move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0"/>
                </a:lnTo>
                <a:lnTo>
                  <a:pt x="10668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7620"/>
                </a:lnTo>
                <a:lnTo>
                  <a:pt x="121920" y="7620"/>
                </a:lnTo>
                <a:lnTo>
                  <a:pt x="121920" y="15240"/>
                </a:lnTo>
                <a:lnTo>
                  <a:pt x="121920" y="15240"/>
                </a:lnTo>
                <a:lnTo>
                  <a:pt x="129540" y="22860"/>
                </a:lnTo>
                <a:lnTo>
                  <a:pt x="129540" y="30480"/>
                </a:lnTo>
                <a:lnTo>
                  <a:pt x="129540" y="38100"/>
                </a:lnTo>
                <a:lnTo>
                  <a:pt x="129540" y="38100"/>
                </a:lnTo>
                <a:lnTo>
                  <a:pt x="129540" y="45720"/>
                </a:lnTo>
                <a:lnTo>
                  <a:pt x="129540" y="53340"/>
                </a:lnTo>
                <a:lnTo>
                  <a:pt x="129540" y="60960"/>
                </a:lnTo>
                <a:lnTo>
                  <a:pt x="129540" y="60960"/>
                </a:lnTo>
                <a:lnTo>
                  <a:pt x="137160" y="68580"/>
                </a:lnTo>
                <a:lnTo>
                  <a:pt x="137160" y="68580"/>
                </a:lnTo>
                <a:lnTo>
                  <a:pt x="137160" y="68580"/>
                </a:lnTo>
                <a:lnTo>
                  <a:pt x="137160" y="68580"/>
                </a:lnTo>
                <a:lnTo>
                  <a:pt x="137160" y="68580"/>
                </a:lnTo>
                <a:lnTo>
                  <a:pt x="137160" y="68580"/>
                </a:lnTo>
                <a:lnTo>
                  <a:pt x="137160" y="68580"/>
                </a:lnTo>
                <a:lnTo>
                  <a:pt x="137160" y="60960"/>
                </a:lnTo>
                <a:lnTo>
                  <a:pt x="129540" y="53340"/>
                </a:lnTo>
                <a:lnTo>
                  <a:pt x="129540" y="45720"/>
                </a:lnTo>
                <a:lnTo>
                  <a:pt x="129540" y="38100"/>
                </a:lnTo>
                <a:lnTo>
                  <a:pt x="129540" y="30480"/>
                </a:lnTo>
                <a:lnTo>
                  <a:pt x="121920" y="22860"/>
                </a:lnTo>
                <a:lnTo>
                  <a:pt x="121920" y="22860"/>
                </a:lnTo>
                <a:lnTo>
                  <a:pt x="114300" y="15240"/>
                </a:lnTo>
                <a:lnTo>
                  <a:pt x="114300" y="7620"/>
                </a:lnTo>
                <a:lnTo>
                  <a:pt x="106680" y="7620"/>
                </a:lnTo>
                <a:lnTo>
                  <a:pt x="99060" y="0"/>
                </a:lnTo>
                <a:lnTo>
                  <a:pt x="91440" y="0"/>
                </a:lnTo>
                <a:lnTo>
                  <a:pt x="83820" y="0"/>
                </a:lnTo>
                <a:lnTo>
                  <a:pt x="76200" y="0"/>
                </a:lnTo>
                <a:lnTo>
                  <a:pt x="68580" y="7620"/>
                </a:lnTo>
                <a:lnTo>
                  <a:pt x="60960" y="15240"/>
                </a:lnTo>
                <a:lnTo>
                  <a:pt x="45720" y="22860"/>
                </a:lnTo>
                <a:lnTo>
                  <a:pt x="38100" y="38100"/>
                </a:lnTo>
                <a:lnTo>
                  <a:pt x="30480" y="53340"/>
                </a:lnTo>
                <a:lnTo>
                  <a:pt x="22860" y="68580"/>
                </a:lnTo>
                <a:lnTo>
                  <a:pt x="15240" y="83820"/>
                </a:lnTo>
                <a:lnTo>
                  <a:pt x="7620" y="106680"/>
                </a:lnTo>
                <a:lnTo>
                  <a:pt x="0" y="121920"/>
                </a:lnTo>
                <a:lnTo>
                  <a:pt x="0" y="152400"/>
                </a:lnTo>
                <a:lnTo>
                  <a:pt x="0" y="167640"/>
                </a:lnTo>
                <a:lnTo>
                  <a:pt x="7620" y="190500"/>
                </a:lnTo>
                <a:lnTo>
                  <a:pt x="7620" y="213360"/>
                </a:lnTo>
                <a:lnTo>
                  <a:pt x="15240" y="236220"/>
                </a:lnTo>
                <a:lnTo>
                  <a:pt x="30480" y="259080"/>
                </a:lnTo>
                <a:lnTo>
                  <a:pt x="38100" y="274320"/>
                </a:lnTo>
                <a:lnTo>
                  <a:pt x="53340" y="289560"/>
                </a:lnTo>
                <a:lnTo>
                  <a:pt x="68580" y="297180"/>
                </a:lnTo>
                <a:lnTo>
                  <a:pt x="83820" y="304800"/>
                </a:lnTo>
                <a:lnTo>
                  <a:pt x="99060" y="304800"/>
                </a:lnTo>
                <a:lnTo>
                  <a:pt x="121920" y="304800"/>
                </a:lnTo>
                <a:lnTo>
                  <a:pt x="137160" y="297180"/>
                </a:lnTo>
                <a:lnTo>
                  <a:pt x="152400" y="289560"/>
                </a:lnTo>
                <a:lnTo>
                  <a:pt x="190500" y="274320"/>
                </a:lnTo>
                <a:lnTo>
                  <a:pt x="190500" y="2743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4" name="Freeform 6313"/>
          <p:cNvSpPr/>
          <p:nvPr/>
        </p:nvSpPr>
        <p:spPr>
          <a:xfrm>
            <a:off x="2628900" y="5646420"/>
            <a:ext cx="228601" cy="274321"/>
          </a:xfrm>
          <a:custGeom>
            <a:avLst/>
            <a:gdLst/>
            <a:ahLst/>
            <a:cxnLst/>
            <a:rect l="0" t="0" r="0" b="0"/>
            <a:pathLst>
              <a:path w="228601" h="274321">
                <a:moveTo>
                  <a:pt x="129540" y="0"/>
                </a:moveTo>
                <a:lnTo>
                  <a:pt x="129540" y="0"/>
                </a:lnTo>
                <a:lnTo>
                  <a:pt x="137160" y="0"/>
                </a:lnTo>
                <a:lnTo>
                  <a:pt x="137160" y="0"/>
                </a:lnTo>
                <a:lnTo>
                  <a:pt x="144780" y="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15240"/>
                </a:lnTo>
                <a:lnTo>
                  <a:pt x="144780" y="15240"/>
                </a:lnTo>
                <a:lnTo>
                  <a:pt x="144780" y="22860"/>
                </a:lnTo>
                <a:lnTo>
                  <a:pt x="137160" y="30480"/>
                </a:lnTo>
                <a:lnTo>
                  <a:pt x="129540" y="38100"/>
                </a:lnTo>
                <a:lnTo>
                  <a:pt x="121920" y="45720"/>
                </a:lnTo>
                <a:lnTo>
                  <a:pt x="114300" y="60960"/>
                </a:lnTo>
                <a:lnTo>
                  <a:pt x="106680" y="68580"/>
                </a:lnTo>
                <a:lnTo>
                  <a:pt x="91440" y="83820"/>
                </a:lnTo>
                <a:lnTo>
                  <a:pt x="76200" y="99060"/>
                </a:lnTo>
                <a:lnTo>
                  <a:pt x="60960" y="114300"/>
                </a:lnTo>
                <a:lnTo>
                  <a:pt x="45720" y="129540"/>
                </a:lnTo>
                <a:lnTo>
                  <a:pt x="38100" y="144780"/>
                </a:lnTo>
                <a:lnTo>
                  <a:pt x="22860" y="160020"/>
                </a:lnTo>
                <a:lnTo>
                  <a:pt x="15240" y="175260"/>
                </a:lnTo>
                <a:lnTo>
                  <a:pt x="7620" y="190500"/>
                </a:lnTo>
                <a:lnTo>
                  <a:pt x="0" y="213360"/>
                </a:lnTo>
                <a:lnTo>
                  <a:pt x="0" y="228600"/>
                </a:lnTo>
                <a:lnTo>
                  <a:pt x="7620" y="236220"/>
                </a:lnTo>
                <a:lnTo>
                  <a:pt x="15240" y="251460"/>
                </a:lnTo>
                <a:lnTo>
                  <a:pt x="22860" y="259080"/>
                </a:lnTo>
                <a:lnTo>
                  <a:pt x="38100" y="266700"/>
                </a:lnTo>
                <a:lnTo>
                  <a:pt x="53340" y="274320"/>
                </a:lnTo>
                <a:lnTo>
                  <a:pt x="76200" y="274320"/>
                </a:lnTo>
                <a:lnTo>
                  <a:pt x="99060" y="274320"/>
                </a:lnTo>
                <a:lnTo>
                  <a:pt x="121920" y="266700"/>
                </a:lnTo>
                <a:lnTo>
                  <a:pt x="144780" y="259080"/>
                </a:lnTo>
                <a:lnTo>
                  <a:pt x="167640" y="251460"/>
                </a:lnTo>
                <a:lnTo>
                  <a:pt x="182880" y="236220"/>
                </a:lnTo>
                <a:lnTo>
                  <a:pt x="198120" y="220980"/>
                </a:lnTo>
                <a:lnTo>
                  <a:pt x="205740" y="198120"/>
                </a:lnTo>
                <a:lnTo>
                  <a:pt x="213360" y="182880"/>
                </a:lnTo>
                <a:lnTo>
                  <a:pt x="228600" y="160020"/>
                </a:lnTo>
                <a:lnTo>
                  <a:pt x="228600" y="137160"/>
                </a:lnTo>
                <a:lnTo>
                  <a:pt x="228600" y="121920"/>
                </a:lnTo>
                <a:lnTo>
                  <a:pt x="228600" y="99060"/>
                </a:lnTo>
                <a:lnTo>
                  <a:pt x="228600" y="83820"/>
                </a:lnTo>
                <a:lnTo>
                  <a:pt x="220980" y="60960"/>
                </a:lnTo>
                <a:lnTo>
                  <a:pt x="213360" y="53340"/>
                </a:lnTo>
                <a:lnTo>
                  <a:pt x="205740" y="38100"/>
                </a:lnTo>
                <a:lnTo>
                  <a:pt x="198120" y="30480"/>
                </a:lnTo>
                <a:lnTo>
                  <a:pt x="190500" y="30480"/>
                </a:lnTo>
                <a:lnTo>
                  <a:pt x="175260" y="22860"/>
                </a:lnTo>
                <a:lnTo>
                  <a:pt x="167640" y="22860"/>
                </a:lnTo>
                <a:lnTo>
                  <a:pt x="160020" y="30480"/>
                </a:lnTo>
                <a:lnTo>
                  <a:pt x="160020" y="30480"/>
                </a:lnTo>
                <a:lnTo>
                  <a:pt x="152400" y="38100"/>
                </a:lnTo>
                <a:lnTo>
                  <a:pt x="152400" y="45720"/>
                </a:lnTo>
                <a:lnTo>
                  <a:pt x="152400" y="53340"/>
                </a:lnTo>
                <a:lnTo>
                  <a:pt x="152400" y="533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5" name="Freeform 6314"/>
          <p:cNvSpPr/>
          <p:nvPr/>
        </p:nvSpPr>
        <p:spPr>
          <a:xfrm>
            <a:off x="2857500" y="5585460"/>
            <a:ext cx="228601" cy="220981"/>
          </a:xfrm>
          <a:custGeom>
            <a:avLst/>
            <a:gdLst/>
            <a:ahLst/>
            <a:cxnLst/>
            <a:rect l="0" t="0" r="0" b="0"/>
            <a:pathLst>
              <a:path w="228601" h="220981">
                <a:moveTo>
                  <a:pt x="114300" y="38100"/>
                </a:moveTo>
                <a:lnTo>
                  <a:pt x="114300" y="38100"/>
                </a:lnTo>
                <a:lnTo>
                  <a:pt x="106680" y="22860"/>
                </a:lnTo>
                <a:lnTo>
                  <a:pt x="99060" y="15240"/>
                </a:lnTo>
                <a:lnTo>
                  <a:pt x="83820" y="7620"/>
                </a:lnTo>
                <a:lnTo>
                  <a:pt x="76200" y="0"/>
                </a:lnTo>
                <a:lnTo>
                  <a:pt x="68580" y="0"/>
                </a:lnTo>
                <a:lnTo>
                  <a:pt x="60960" y="0"/>
                </a:lnTo>
                <a:lnTo>
                  <a:pt x="45720" y="0"/>
                </a:lnTo>
                <a:lnTo>
                  <a:pt x="38100" y="0"/>
                </a:lnTo>
                <a:lnTo>
                  <a:pt x="30480" y="0"/>
                </a:lnTo>
                <a:lnTo>
                  <a:pt x="15240" y="0"/>
                </a:lnTo>
                <a:lnTo>
                  <a:pt x="7620" y="7620"/>
                </a:lnTo>
                <a:lnTo>
                  <a:pt x="762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7620" y="45720"/>
                </a:lnTo>
                <a:lnTo>
                  <a:pt x="15240" y="53340"/>
                </a:lnTo>
                <a:lnTo>
                  <a:pt x="22860" y="60960"/>
                </a:lnTo>
                <a:lnTo>
                  <a:pt x="38100" y="68580"/>
                </a:lnTo>
                <a:lnTo>
                  <a:pt x="53340" y="76200"/>
                </a:lnTo>
                <a:lnTo>
                  <a:pt x="68580" y="83820"/>
                </a:lnTo>
                <a:lnTo>
                  <a:pt x="91440" y="91440"/>
                </a:lnTo>
                <a:lnTo>
                  <a:pt x="106680" y="99060"/>
                </a:lnTo>
                <a:lnTo>
                  <a:pt x="121920" y="106680"/>
                </a:lnTo>
                <a:lnTo>
                  <a:pt x="137160" y="114300"/>
                </a:lnTo>
                <a:lnTo>
                  <a:pt x="160020" y="121920"/>
                </a:lnTo>
                <a:lnTo>
                  <a:pt x="175260" y="129540"/>
                </a:lnTo>
                <a:lnTo>
                  <a:pt x="182880" y="137160"/>
                </a:lnTo>
                <a:lnTo>
                  <a:pt x="198120" y="144780"/>
                </a:lnTo>
                <a:lnTo>
                  <a:pt x="213360" y="152400"/>
                </a:lnTo>
                <a:lnTo>
                  <a:pt x="220980" y="160020"/>
                </a:lnTo>
                <a:lnTo>
                  <a:pt x="228600" y="167640"/>
                </a:lnTo>
                <a:lnTo>
                  <a:pt x="228600" y="175260"/>
                </a:lnTo>
                <a:lnTo>
                  <a:pt x="228600" y="175260"/>
                </a:lnTo>
                <a:lnTo>
                  <a:pt x="228600" y="182880"/>
                </a:lnTo>
                <a:lnTo>
                  <a:pt x="228600" y="190500"/>
                </a:lnTo>
                <a:lnTo>
                  <a:pt x="220980" y="198120"/>
                </a:lnTo>
                <a:lnTo>
                  <a:pt x="220980" y="198120"/>
                </a:lnTo>
                <a:lnTo>
                  <a:pt x="213360" y="205740"/>
                </a:lnTo>
                <a:lnTo>
                  <a:pt x="198120" y="213360"/>
                </a:lnTo>
                <a:lnTo>
                  <a:pt x="182880" y="213360"/>
                </a:lnTo>
                <a:lnTo>
                  <a:pt x="167640" y="220980"/>
                </a:lnTo>
                <a:lnTo>
                  <a:pt x="160020" y="220980"/>
                </a:lnTo>
                <a:lnTo>
                  <a:pt x="137160" y="220980"/>
                </a:lnTo>
                <a:lnTo>
                  <a:pt x="121920" y="220980"/>
                </a:lnTo>
                <a:lnTo>
                  <a:pt x="114300" y="220980"/>
                </a:lnTo>
                <a:lnTo>
                  <a:pt x="99060" y="220980"/>
                </a:lnTo>
                <a:lnTo>
                  <a:pt x="76200" y="220980"/>
                </a:lnTo>
                <a:lnTo>
                  <a:pt x="68580" y="220980"/>
                </a:lnTo>
                <a:lnTo>
                  <a:pt x="60960" y="220980"/>
                </a:lnTo>
                <a:lnTo>
                  <a:pt x="53340" y="213360"/>
                </a:lnTo>
                <a:lnTo>
                  <a:pt x="45720" y="213360"/>
                </a:lnTo>
                <a:lnTo>
                  <a:pt x="38100" y="213360"/>
                </a:lnTo>
                <a:lnTo>
                  <a:pt x="38100" y="2133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6" name="Freeform 6315"/>
          <p:cNvSpPr/>
          <p:nvPr/>
        </p:nvSpPr>
        <p:spPr>
          <a:xfrm>
            <a:off x="3139440" y="5478780"/>
            <a:ext cx="167641" cy="358141"/>
          </a:xfrm>
          <a:custGeom>
            <a:avLst/>
            <a:gdLst/>
            <a:ahLst/>
            <a:cxnLst/>
            <a:rect l="0" t="0" r="0" b="0"/>
            <a:pathLst>
              <a:path w="167641" h="358141">
                <a:moveTo>
                  <a:pt x="106680" y="22860"/>
                </a:moveTo>
                <a:lnTo>
                  <a:pt x="106680" y="22860"/>
                </a:lnTo>
                <a:lnTo>
                  <a:pt x="114300" y="15240"/>
                </a:lnTo>
                <a:lnTo>
                  <a:pt x="121920" y="7620"/>
                </a:lnTo>
                <a:lnTo>
                  <a:pt x="129540" y="7620"/>
                </a:lnTo>
                <a:lnTo>
                  <a:pt x="137160" y="0"/>
                </a:lnTo>
                <a:lnTo>
                  <a:pt x="137160" y="0"/>
                </a:lnTo>
                <a:lnTo>
                  <a:pt x="137160" y="0"/>
                </a:lnTo>
                <a:lnTo>
                  <a:pt x="144780" y="0"/>
                </a:lnTo>
                <a:lnTo>
                  <a:pt x="144780" y="0"/>
                </a:lnTo>
                <a:lnTo>
                  <a:pt x="144780" y="7620"/>
                </a:lnTo>
                <a:lnTo>
                  <a:pt x="144780" y="7620"/>
                </a:lnTo>
                <a:lnTo>
                  <a:pt x="137160" y="15240"/>
                </a:lnTo>
                <a:lnTo>
                  <a:pt x="137160" y="22860"/>
                </a:lnTo>
                <a:lnTo>
                  <a:pt x="137160" y="22860"/>
                </a:lnTo>
                <a:lnTo>
                  <a:pt x="129540" y="30480"/>
                </a:lnTo>
                <a:lnTo>
                  <a:pt x="121920" y="38100"/>
                </a:lnTo>
                <a:lnTo>
                  <a:pt x="114300" y="53340"/>
                </a:lnTo>
                <a:lnTo>
                  <a:pt x="106680" y="60960"/>
                </a:lnTo>
                <a:lnTo>
                  <a:pt x="99060" y="76200"/>
                </a:lnTo>
                <a:lnTo>
                  <a:pt x="83820" y="83820"/>
                </a:lnTo>
                <a:lnTo>
                  <a:pt x="76200" y="99060"/>
                </a:lnTo>
                <a:lnTo>
                  <a:pt x="68580" y="106680"/>
                </a:lnTo>
                <a:lnTo>
                  <a:pt x="53340" y="121920"/>
                </a:lnTo>
                <a:lnTo>
                  <a:pt x="38100" y="144780"/>
                </a:lnTo>
                <a:lnTo>
                  <a:pt x="30480" y="160020"/>
                </a:lnTo>
                <a:lnTo>
                  <a:pt x="22860" y="175260"/>
                </a:lnTo>
                <a:lnTo>
                  <a:pt x="15240" y="190500"/>
                </a:lnTo>
                <a:lnTo>
                  <a:pt x="7620" y="205740"/>
                </a:lnTo>
                <a:lnTo>
                  <a:pt x="0" y="228600"/>
                </a:lnTo>
                <a:lnTo>
                  <a:pt x="0" y="243840"/>
                </a:lnTo>
                <a:lnTo>
                  <a:pt x="0" y="259080"/>
                </a:lnTo>
                <a:lnTo>
                  <a:pt x="7620" y="274320"/>
                </a:lnTo>
                <a:lnTo>
                  <a:pt x="15240" y="289560"/>
                </a:lnTo>
                <a:lnTo>
                  <a:pt x="22860" y="304800"/>
                </a:lnTo>
                <a:lnTo>
                  <a:pt x="38100" y="312420"/>
                </a:lnTo>
                <a:lnTo>
                  <a:pt x="60960" y="327660"/>
                </a:lnTo>
                <a:lnTo>
                  <a:pt x="76200" y="335280"/>
                </a:lnTo>
                <a:lnTo>
                  <a:pt x="99060" y="342900"/>
                </a:lnTo>
                <a:lnTo>
                  <a:pt x="129540" y="350520"/>
                </a:lnTo>
                <a:lnTo>
                  <a:pt x="167640" y="358140"/>
                </a:lnTo>
                <a:lnTo>
                  <a:pt x="167640" y="3581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7" name="Freeform 6316"/>
          <p:cNvSpPr/>
          <p:nvPr/>
        </p:nvSpPr>
        <p:spPr>
          <a:xfrm>
            <a:off x="3307080" y="5577840"/>
            <a:ext cx="106681" cy="182881"/>
          </a:xfrm>
          <a:custGeom>
            <a:avLst/>
            <a:gdLst/>
            <a:ahLst/>
            <a:cxnLst/>
            <a:rect l="0" t="0" r="0" b="0"/>
            <a:pathLst>
              <a:path w="106681" h="182881">
                <a:moveTo>
                  <a:pt x="7620" y="15240"/>
                </a:move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15240"/>
                </a:lnTo>
                <a:lnTo>
                  <a:pt x="91440" y="15240"/>
                </a:lnTo>
                <a:lnTo>
                  <a:pt x="91440" y="22860"/>
                </a:lnTo>
                <a:lnTo>
                  <a:pt x="99060" y="30480"/>
                </a:lnTo>
                <a:lnTo>
                  <a:pt x="99060" y="38100"/>
                </a:lnTo>
                <a:lnTo>
                  <a:pt x="99060" y="53340"/>
                </a:lnTo>
                <a:lnTo>
                  <a:pt x="91440" y="60960"/>
                </a:lnTo>
                <a:lnTo>
                  <a:pt x="83820" y="68580"/>
                </a:lnTo>
                <a:lnTo>
                  <a:pt x="76200" y="76200"/>
                </a:lnTo>
                <a:lnTo>
                  <a:pt x="68580" y="91440"/>
                </a:lnTo>
                <a:lnTo>
                  <a:pt x="60960" y="99060"/>
                </a:lnTo>
                <a:lnTo>
                  <a:pt x="53340" y="114300"/>
                </a:lnTo>
                <a:lnTo>
                  <a:pt x="38100" y="121920"/>
                </a:lnTo>
                <a:lnTo>
                  <a:pt x="30480" y="137160"/>
                </a:lnTo>
                <a:lnTo>
                  <a:pt x="15240" y="144780"/>
                </a:lnTo>
                <a:lnTo>
                  <a:pt x="15240" y="152400"/>
                </a:lnTo>
                <a:lnTo>
                  <a:pt x="762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0" y="182880"/>
                </a:lnTo>
                <a:lnTo>
                  <a:pt x="0" y="182880"/>
                </a:lnTo>
                <a:lnTo>
                  <a:pt x="7620" y="182880"/>
                </a:lnTo>
                <a:lnTo>
                  <a:pt x="7620" y="182880"/>
                </a:lnTo>
                <a:lnTo>
                  <a:pt x="15240" y="182880"/>
                </a:lnTo>
                <a:lnTo>
                  <a:pt x="30480" y="182880"/>
                </a:lnTo>
                <a:lnTo>
                  <a:pt x="45720" y="175260"/>
                </a:lnTo>
                <a:lnTo>
                  <a:pt x="60960" y="175260"/>
                </a:lnTo>
                <a:lnTo>
                  <a:pt x="76200" y="167640"/>
                </a:lnTo>
                <a:lnTo>
                  <a:pt x="106680" y="160020"/>
                </a:lnTo>
                <a:lnTo>
                  <a:pt x="106680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8" name="Freeform 6317"/>
          <p:cNvSpPr/>
          <p:nvPr/>
        </p:nvSpPr>
        <p:spPr>
          <a:xfrm>
            <a:off x="3497580" y="5532120"/>
            <a:ext cx="121921" cy="243841"/>
          </a:xfrm>
          <a:custGeom>
            <a:avLst/>
            <a:gdLst/>
            <a:ahLst/>
            <a:cxnLst/>
            <a:rect l="0" t="0" r="0" b="0"/>
            <a:pathLst>
              <a:path w="121921" h="243841">
                <a:moveTo>
                  <a:pt x="0" y="106680"/>
                </a:moveTo>
                <a:lnTo>
                  <a:pt x="0" y="99060"/>
                </a:lnTo>
                <a:lnTo>
                  <a:pt x="7620" y="83820"/>
                </a:lnTo>
                <a:lnTo>
                  <a:pt x="7620" y="68580"/>
                </a:lnTo>
                <a:lnTo>
                  <a:pt x="7620" y="53340"/>
                </a:lnTo>
                <a:lnTo>
                  <a:pt x="7620" y="45720"/>
                </a:lnTo>
                <a:lnTo>
                  <a:pt x="7620" y="3810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0960" y="15240"/>
                </a:lnTo>
                <a:lnTo>
                  <a:pt x="68580" y="22860"/>
                </a:lnTo>
                <a:lnTo>
                  <a:pt x="83820" y="30480"/>
                </a:lnTo>
                <a:lnTo>
                  <a:pt x="91440" y="38100"/>
                </a:lnTo>
                <a:lnTo>
                  <a:pt x="99060" y="45720"/>
                </a:lnTo>
                <a:lnTo>
                  <a:pt x="106680" y="53340"/>
                </a:lnTo>
                <a:lnTo>
                  <a:pt x="114300" y="60960"/>
                </a:lnTo>
                <a:lnTo>
                  <a:pt x="114300" y="68580"/>
                </a:lnTo>
                <a:lnTo>
                  <a:pt x="121920" y="76200"/>
                </a:lnTo>
                <a:lnTo>
                  <a:pt x="121920" y="91440"/>
                </a:lnTo>
                <a:lnTo>
                  <a:pt x="114300" y="91440"/>
                </a:lnTo>
                <a:lnTo>
                  <a:pt x="114300" y="99060"/>
                </a:lnTo>
                <a:lnTo>
                  <a:pt x="106680" y="106680"/>
                </a:lnTo>
                <a:lnTo>
                  <a:pt x="99060" y="114300"/>
                </a:lnTo>
                <a:lnTo>
                  <a:pt x="83820" y="121920"/>
                </a:lnTo>
                <a:lnTo>
                  <a:pt x="76200" y="129540"/>
                </a:lnTo>
                <a:lnTo>
                  <a:pt x="68580" y="129540"/>
                </a:lnTo>
                <a:lnTo>
                  <a:pt x="53340" y="144780"/>
                </a:lnTo>
                <a:lnTo>
                  <a:pt x="45720" y="152400"/>
                </a:lnTo>
                <a:lnTo>
                  <a:pt x="30480" y="160020"/>
                </a:lnTo>
                <a:lnTo>
                  <a:pt x="22860" y="167640"/>
                </a:lnTo>
                <a:lnTo>
                  <a:pt x="22860" y="175260"/>
                </a:lnTo>
                <a:lnTo>
                  <a:pt x="15240" y="182880"/>
                </a:lnTo>
                <a:lnTo>
                  <a:pt x="15240" y="190500"/>
                </a:lnTo>
                <a:lnTo>
                  <a:pt x="15240" y="198120"/>
                </a:lnTo>
                <a:lnTo>
                  <a:pt x="15240" y="205740"/>
                </a:lnTo>
                <a:lnTo>
                  <a:pt x="22860" y="213360"/>
                </a:lnTo>
                <a:lnTo>
                  <a:pt x="30480" y="220980"/>
                </a:lnTo>
                <a:lnTo>
                  <a:pt x="45720" y="228600"/>
                </a:lnTo>
                <a:lnTo>
                  <a:pt x="53340" y="236220"/>
                </a:lnTo>
                <a:lnTo>
                  <a:pt x="68580" y="236220"/>
                </a:lnTo>
                <a:lnTo>
                  <a:pt x="91440" y="243840"/>
                </a:lnTo>
                <a:lnTo>
                  <a:pt x="114300" y="243840"/>
                </a:lnTo>
                <a:lnTo>
                  <a:pt x="114300" y="2438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19" name="Freeform 6318"/>
          <p:cNvSpPr/>
          <p:nvPr/>
        </p:nvSpPr>
        <p:spPr>
          <a:xfrm>
            <a:off x="3695700" y="5715000"/>
            <a:ext cx="30481" cy="30481"/>
          </a:xfrm>
          <a:custGeom>
            <a:avLst/>
            <a:gdLst/>
            <a:ahLst/>
            <a:cxnLst/>
            <a:rect l="0" t="0" r="0" b="0"/>
            <a:pathLst>
              <a:path w="30481" h="3048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30480"/>
                </a:lnTo>
                <a:lnTo>
                  <a:pt x="15240" y="30480"/>
                </a:lnTo>
                <a:lnTo>
                  <a:pt x="22860" y="30480"/>
                </a:lnTo>
                <a:lnTo>
                  <a:pt x="30480" y="30480"/>
                </a:lnTo>
                <a:lnTo>
                  <a:pt x="3048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0" name="Freeform 6319"/>
          <p:cNvSpPr/>
          <p:nvPr/>
        </p:nvSpPr>
        <p:spPr>
          <a:xfrm>
            <a:off x="3688080" y="5585460"/>
            <a:ext cx="228601" cy="213361"/>
          </a:xfrm>
          <a:custGeom>
            <a:avLst/>
            <a:gdLst/>
            <a:ahLst/>
            <a:cxnLst/>
            <a:rect l="0" t="0" r="0" b="0"/>
            <a:pathLst>
              <a:path w="228601" h="213361">
                <a:moveTo>
                  <a:pt x="106680" y="7620"/>
                </a:move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99060" y="0"/>
                </a:lnTo>
                <a:lnTo>
                  <a:pt x="9906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83820" y="15240"/>
                </a:lnTo>
                <a:lnTo>
                  <a:pt x="76200" y="22860"/>
                </a:lnTo>
                <a:lnTo>
                  <a:pt x="68580" y="22860"/>
                </a:lnTo>
                <a:lnTo>
                  <a:pt x="60960" y="30480"/>
                </a:lnTo>
                <a:lnTo>
                  <a:pt x="53340" y="30480"/>
                </a:lnTo>
                <a:lnTo>
                  <a:pt x="38100" y="38100"/>
                </a:lnTo>
                <a:lnTo>
                  <a:pt x="30480" y="38100"/>
                </a:lnTo>
                <a:lnTo>
                  <a:pt x="22860" y="45720"/>
                </a:lnTo>
                <a:lnTo>
                  <a:pt x="15240" y="45720"/>
                </a:lnTo>
                <a:lnTo>
                  <a:pt x="762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22860" y="60960"/>
                </a:lnTo>
                <a:lnTo>
                  <a:pt x="30480" y="60960"/>
                </a:lnTo>
                <a:lnTo>
                  <a:pt x="53340" y="60960"/>
                </a:lnTo>
                <a:lnTo>
                  <a:pt x="68580" y="60960"/>
                </a:lnTo>
                <a:lnTo>
                  <a:pt x="91440" y="68580"/>
                </a:lnTo>
                <a:lnTo>
                  <a:pt x="106680" y="68580"/>
                </a:lnTo>
                <a:lnTo>
                  <a:pt x="129540" y="76200"/>
                </a:lnTo>
                <a:lnTo>
                  <a:pt x="144780" y="76200"/>
                </a:lnTo>
                <a:lnTo>
                  <a:pt x="167640" y="91440"/>
                </a:lnTo>
                <a:lnTo>
                  <a:pt x="182880" y="99060"/>
                </a:lnTo>
                <a:lnTo>
                  <a:pt x="198120" y="106680"/>
                </a:lnTo>
                <a:lnTo>
                  <a:pt x="205740" y="114300"/>
                </a:lnTo>
                <a:lnTo>
                  <a:pt x="220980" y="121920"/>
                </a:lnTo>
                <a:lnTo>
                  <a:pt x="228600" y="129540"/>
                </a:lnTo>
                <a:lnTo>
                  <a:pt x="228600" y="137160"/>
                </a:lnTo>
                <a:lnTo>
                  <a:pt x="228600" y="152400"/>
                </a:lnTo>
                <a:lnTo>
                  <a:pt x="228600" y="160020"/>
                </a:lnTo>
                <a:lnTo>
                  <a:pt x="228600" y="167640"/>
                </a:lnTo>
                <a:lnTo>
                  <a:pt x="220980" y="175260"/>
                </a:lnTo>
                <a:lnTo>
                  <a:pt x="220980" y="182880"/>
                </a:lnTo>
                <a:lnTo>
                  <a:pt x="213360" y="190500"/>
                </a:lnTo>
                <a:lnTo>
                  <a:pt x="205740" y="198120"/>
                </a:lnTo>
                <a:lnTo>
                  <a:pt x="190500" y="198120"/>
                </a:lnTo>
                <a:lnTo>
                  <a:pt x="175260" y="205740"/>
                </a:lnTo>
                <a:lnTo>
                  <a:pt x="167640" y="213360"/>
                </a:lnTo>
                <a:lnTo>
                  <a:pt x="152400" y="213360"/>
                </a:lnTo>
                <a:lnTo>
                  <a:pt x="129540" y="213360"/>
                </a:lnTo>
                <a:lnTo>
                  <a:pt x="129540" y="2133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1" name="Freeform 6320"/>
          <p:cNvSpPr/>
          <p:nvPr/>
        </p:nvSpPr>
        <p:spPr>
          <a:xfrm>
            <a:off x="3794760" y="5577840"/>
            <a:ext cx="144781" cy="7621"/>
          </a:xfrm>
          <a:custGeom>
            <a:avLst/>
            <a:gdLst/>
            <a:ahLst/>
            <a:cxnLst/>
            <a:rect l="0" t="0" r="0" b="0"/>
            <a:pathLst>
              <a:path w="144781" h="7621">
                <a:moveTo>
                  <a:pt x="0" y="7620"/>
                </a:moveTo>
                <a:lnTo>
                  <a:pt x="0" y="7620"/>
                </a:lnTo>
                <a:lnTo>
                  <a:pt x="1524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9060" y="0"/>
                </a:lnTo>
                <a:lnTo>
                  <a:pt x="114300" y="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2" name="Freeform 6321"/>
          <p:cNvSpPr/>
          <p:nvPr/>
        </p:nvSpPr>
        <p:spPr>
          <a:xfrm>
            <a:off x="3954780" y="5372100"/>
            <a:ext cx="175261" cy="419101"/>
          </a:xfrm>
          <a:custGeom>
            <a:avLst/>
            <a:gdLst/>
            <a:ahLst/>
            <a:cxnLst/>
            <a:rect l="0" t="0" r="0" b="0"/>
            <a:pathLst>
              <a:path w="175261" h="419101">
                <a:moveTo>
                  <a:pt x="83820" y="0"/>
                </a:moveTo>
                <a:lnTo>
                  <a:pt x="83820" y="7620"/>
                </a:lnTo>
                <a:lnTo>
                  <a:pt x="99060" y="22860"/>
                </a:lnTo>
                <a:lnTo>
                  <a:pt x="106680" y="38100"/>
                </a:lnTo>
                <a:lnTo>
                  <a:pt x="114300" y="60960"/>
                </a:lnTo>
                <a:lnTo>
                  <a:pt x="129540" y="83820"/>
                </a:lnTo>
                <a:lnTo>
                  <a:pt x="137160" y="106680"/>
                </a:lnTo>
                <a:lnTo>
                  <a:pt x="152400" y="129540"/>
                </a:lnTo>
                <a:lnTo>
                  <a:pt x="160020" y="160020"/>
                </a:lnTo>
                <a:lnTo>
                  <a:pt x="167640" y="190500"/>
                </a:lnTo>
                <a:lnTo>
                  <a:pt x="167640" y="220980"/>
                </a:lnTo>
                <a:lnTo>
                  <a:pt x="175260" y="251460"/>
                </a:lnTo>
                <a:lnTo>
                  <a:pt x="167640" y="274320"/>
                </a:lnTo>
                <a:lnTo>
                  <a:pt x="160020" y="304800"/>
                </a:lnTo>
                <a:lnTo>
                  <a:pt x="152400" y="327660"/>
                </a:lnTo>
                <a:lnTo>
                  <a:pt x="137160" y="350520"/>
                </a:lnTo>
                <a:lnTo>
                  <a:pt x="114300" y="365760"/>
                </a:lnTo>
                <a:lnTo>
                  <a:pt x="91440" y="381000"/>
                </a:lnTo>
                <a:lnTo>
                  <a:pt x="68580" y="396240"/>
                </a:lnTo>
                <a:lnTo>
                  <a:pt x="45720" y="403860"/>
                </a:lnTo>
                <a:lnTo>
                  <a:pt x="0" y="419100"/>
                </a:lnTo>
                <a:lnTo>
                  <a:pt x="0" y="419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3" name="Freeform 6322"/>
          <p:cNvSpPr/>
          <p:nvPr/>
        </p:nvSpPr>
        <p:spPr>
          <a:xfrm>
            <a:off x="4160520" y="5372100"/>
            <a:ext cx="129541" cy="579121"/>
          </a:xfrm>
          <a:custGeom>
            <a:avLst/>
            <a:gdLst/>
            <a:ahLst/>
            <a:cxnLst/>
            <a:rect l="0" t="0" r="0" b="0"/>
            <a:pathLst>
              <a:path w="129541" h="579121">
                <a:moveTo>
                  <a:pt x="7620" y="0"/>
                </a:moveTo>
                <a:lnTo>
                  <a:pt x="15240" y="7620"/>
                </a:lnTo>
                <a:lnTo>
                  <a:pt x="22860" y="22860"/>
                </a:lnTo>
                <a:lnTo>
                  <a:pt x="38100" y="38100"/>
                </a:lnTo>
                <a:lnTo>
                  <a:pt x="45720" y="53340"/>
                </a:lnTo>
                <a:lnTo>
                  <a:pt x="60960" y="68580"/>
                </a:lnTo>
                <a:lnTo>
                  <a:pt x="76200" y="91440"/>
                </a:lnTo>
                <a:lnTo>
                  <a:pt x="83820" y="114300"/>
                </a:lnTo>
                <a:lnTo>
                  <a:pt x="99060" y="137160"/>
                </a:lnTo>
                <a:lnTo>
                  <a:pt x="106680" y="160020"/>
                </a:lnTo>
                <a:lnTo>
                  <a:pt x="114300" y="182880"/>
                </a:lnTo>
                <a:lnTo>
                  <a:pt x="121920" y="213360"/>
                </a:lnTo>
                <a:lnTo>
                  <a:pt x="121920" y="243840"/>
                </a:lnTo>
                <a:lnTo>
                  <a:pt x="129540" y="266700"/>
                </a:lnTo>
                <a:lnTo>
                  <a:pt x="129540" y="304800"/>
                </a:lnTo>
                <a:lnTo>
                  <a:pt x="121920" y="335280"/>
                </a:lnTo>
                <a:lnTo>
                  <a:pt x="121920" y="365760"/>
                </a:lnTo>
                <a:lnTo>
                  <a:pt x="106680" y="388620"/>
                </a:lnTo>
                <a:lnTo>
                  <a:pt x="99060" y="426720"/>
                </a:lnTo>
                <a:lnTo>
                  <a:pt x="91440" y="449580"/>
                </a:lnTo>
                <a:lnTo>
                  <a:pt x="76200" y="480060"/>
                </a:lnTo>
                <a:lnTo>
                  <a:pt x="60960" y="502920"/>
                </a:lnTo>
                <a:lnTo>
                  <a:pt x="45720" y="525780"/>
                </a:lnTo>
                <a:lnTo>
                  <a:pt x="30480" y="548640"/>
                </a:lnTo>
                <a:lnTo>
                  <a:pt x="0" y="579120"/>
                </a:lnTo>
                <a:lnTo>
                  <a:pt x="0" y="579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4" name="Freeform 6323"/>
          <p:cNvSpPr/>
          <p:nvPr/>
        </p:nvSpPr>
        <p:spPr>
          <a:xfrm>
            <a:off x="4335780" y="5417820"/>
            <a:ext cx="160021" cy="502921"/>
          </a:xfrm>
          <a:custGeom>
            <a:avLst/>
            <a:gdLst/>
            <a:ahLst/>
            <a:cxnLst/>
            <a:rect l="0" t="0" r="0" b="0"/>
            <a:pathLst>
              <a:path w="160021" h="502921">
                <a:moveTo>
                  <a:pt x="144780" y="0"/>
                </a:moveTo>
                <a:lnTo>
                  <a:pt x="137160" y="7620"/>
                </a:lnTo>
                <a:lnTo>
                  <a:pt x="129540" y="7620"/>
                </a:lnTo>
                <a:lnTo>
                  <a:pt x="129540" y="15240"/>
                </a:lnTo>
                <a:lnTo>
                  <a:pt x="121920" y="22860"/>
                </a:lnTo>
                <a:lnTo>
                  <a:pt x="114300" y="30480"/>
                </a:lnTo>
                <a:lnTo>
                  <a:pt x="114300" y="38100"/>
                </a:lnTo>
                <a:lnTo>
                  <a:pt x="106680" y="53340"/>
                </a:lnTo>
                <a:lnTo>
                  <a:pt x="99060" y="68580"/>
                </a:lnTo>
                <a:lnTo>
                  <a:pt x="91440" y="83820"/>
                </a:lnTo>
                <a:lnTo>
                  <a:pt x="76200" y="99060"/>
                </a:lnTo>
                <a:lnTo>
                  <a:pt x="68580" y="114300"/>
                </a:lnTo>
                <a:lnTo>
                  <a:pt x="53340" y="129540"/>
                </a:lnTo>
                <a:lnTo>
                  <a:pt x="45720" y="152400"/>
                </a:lnTo>
                <a:lnTo>
                  <a:pt x="30480" y="167640"/>
                </a:lnTo>
                <a:lnTo>
                  <a:pt x="22860" y="190500"/>
                </a:lnTo>
                <a:lnTo>
                  <a:pt x="15240" y="213360"/>
                </a:lnTo>
                <a:lnTo>
                  <a:pt x="7620" y="236220"/>
                </a:lnTo>
                <a:lnTo>
                  <a:pt x="0" y="259080"/>
                </a:lnTo>
                <a:lnTo>
                  <a:pt x="0" y="281940"/>
                </a:lnTo>
                <a:lnTo>
                  <a:pt x="0" y="304800"/>
                </a:lnTo>
                <a:lnTo>
                  <a:pt x="7620" y="327660"/>
                </a:lnTo>
                <a:lnTo>
                  <a:pt x="15240" y="350520"/>
                </a:lnTo>
                <a:lnTo>
                  <a:pt x="22860" y="381000"/>
                </a:lnTo>
                <a:lnTo>
                  <a:pt x="38100" y="403860"/>
                </a:lnTo>
                <a:lnTo>
                  <a:pt x="60960" y="426720"/>
                </a:lnTo>
                <a:lnTo>
                  <a:pt x="76200" y="441960"/>
                </a:lnTo>
                <a:lnTo>
                  <a:pt x="99060" y="464820"/>
                </a:lnTo>
                <a:lnTo>
                  <a:pt x="121920" y="480060"/>
                </a:lnTo>
                <a:lnTo>
                  <a:pt x="160020" y="502920"/>
                </a:lnTo>
                <a:lnTo>
                  <a:pt x="160020" y="5029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5" name="Freeform 6324"/>
          <p:cNvSpPr/>
          <p:nvPr/>
        </p:nvSpPr>
        <p:spPr>
          <a:xfrm>
            <a:off x="4518660" y="5524500"/>
            <a:ext cx="198121" cy="266701"/>
          </a:xfrm>
          <a:custGeom>
            <a:avLst/>
            <a:gdLst/>
            <a:ahLst/>
            <a:cxnLst/>
            <a:rect l="0" t="0" r="0" b="0"/>
            <a:pathLst>
              <a:path w="198121" h="266701">
                <a:moveTo>
                  <a:pt x="0" y="45720"/>
                </a:moveTo>
                <a:lnTo>
                  <a:pt x="0" y="45720"/>
                </a:lnTo>
                <a:lnTo>
                  <a:pt x="0" y="38100"/>
                </a:lnTo>
                <a:lnTo>
                  <a:pt x="7620" y="30480"/>
                </a:lnTo>
                <a:lnTo>
                  <a:pt x="7620" y="30480"/>
                </a:lnTo>
                <a:lnTo>
                  <a:pt x="15240" y="22860"/>
                </a:lnTo>
                <a:lnTo>
                  <a:pt x="22860" y="22860"/>
                </a:lnTo>
                <a:lnTo>
                  <a:pt x="30480" y="15240"/>
                </a:lnTo>
                <a:lnTo>
                  <a:pt x="4572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99060" y="0"/>
                </a:lnTo>
                <a:lnTo>
                  <a:pt x="114300" y="0"/>
                </a:lnTo>
                <a:lnTo>
                  <a:pt x="121920" y="7620"/>
                </a:lnTo>
                <a:lnTo>
                  <a:pt x="137160" y="7620"/>
                </a:lnTo>
                <a:lnTo>
                  <a:pt x="152400" y="7620"/>
                </a:lnTo>
                <a:lnTo>
                  <a:pt x="167640" y="15240"/>
                </a:lnTo>
                <a:lnTo>
                  <a:pt x="175260" y="15240"/>
                </a:lnTo>
                <a:lnTo>
                  <a:pt x="182880" y="22860"/>
                </a:lnTo>
                <a:lnTo>
                  <a:pt x="190500" y="30480"/>
                </a:lnTo>
                <a:lnTo>
                  <a:pt x="198120" y="30480"/>
                </a:lnTo>
                <a:lnTo>
                  <a:pt x="198120" y="38100"/>
                </a:lnTo>
                <a:lnTo>
                  <a:pt x="198120" y="45720"/>
                </a:lnTo>
                <a:lnTo>
                  <a:pt x="198120" y="53340"/>
                </a:lnTo>
                <a:lnTo>
                  <a:pt x="198120" y="60960"/>
                </a:lnTo>
                <a:lnTo>
                  <a:pt x="190500" y="68580"/>
                </a:lnTo>
                <a:lnTo>
                  <a:pt x="182880" y="76200"/>
                </a:lnTo>
                <a:lnTo>
                  <a:pt x="175260" y="91440"/>
                </a:lnTo>
                <a:lnTo>
                  <a:pt x="167640" y="99060"/>
                </a:lnTo>
                <a:lnTo>
                  <a:pt x="152400" y="106680"/>
                </a:lnTo>
                <a:lnTo>
                  <a:pt x="137160" y="121920"/>
                </a:lnTo>
                <a:lnTo>
                  <a:pt x="121920" y="137160"/>
                </a:lnTo>
                <a:lnTo>
                  <a:pt x="106680" y="144780"/>
                </a:lnTo>
                <a:lnTo>
                  <a:pt x="91440" y="160020"/>
                </a:lnTo>
                <a:lnTo>
                  <a:pt x="76200" y="167640"/>
                </a:lnTo>
                <a:lnTo>
                  <a:pt x="68580" y="182880"/>
                </a:lnTo>
                <a:lnTo>
                  <a:pt x="53340" y="190500"/>
                </a:lnTo>
                <a:lnTo>
                  <a:pt x="38100" y="205740"/>
                </a:lnTo>
                <a:lnTo>
                  <a:pt x="30480" y="213360"/>
                </a:lnTo>
                <a:lnTo>
                  <a:pt x="22860" y="228600"/>
                </a:lnTo>
                <a:lnTo>
                  <a:pt x="22860" y="236220"/>
                </a:lnTo>
                <a:lnTo>
                  <a:pt x="15240" y="243840"/>
                </a:lnTo>
                <a:lnTo>
                  <a:pt x="15240" y="251460"/>
                </a:lnTo>
                <a:lnTo>
                  <a:pt x="22860" y="259080"/>
                </a:lnTo>
                <a:lnTo>
                  <a:pt x="22860" y="266700"/>
                </a:lnTo>
                <a:lnTo>
                  <a:pt x="30480" y="266700"/>
                </a:lnTo>
                <a:lnTo>
                  <a:pt x="38100" y="266700"/>
                </a:lnTo>
                <a:lnTo>
                  <a:pt x="60960" y="266700"/>
                </a:lnTo>
                <a:lnTo>
                  <a:pt x="76200" y="266700"/>
                </a:lnTo>
                <a:lnTo>
                  <a:pt x="91440" y="266700"/>
                </a:lnTo>
                <a:lnTo>
                  <a:pt x="121920" y="259080"/>
                </a:lnTo>
                <a:lnTo>
                  <a:pt x="121920" y="2590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7" name="Freeform 6326"/>
          <p:cNvSpPr/>
          <p:nvPr/>
        </p:nvSpPr>
        <p:spPr>
          <a:xfrm>
            <a:off x="5036820" y="5478780"/>
            <a:ext cx="160021" cy="335281"/>
          </a:xfrm>
          <a:custGeom>
            <a:avLst/>
            <a:gdLst/>
            <a:ahLst/>
            <a:cxnLst/>
            <a:rect l="0" t="0" r="0" b="0"/>
            <a:pathLst>
              <a:path w="160021" h="335281">
                <a:moveTo>
                  <a:pt x="99060" y="15240"/>
                </a:moveTo>
                <a:lnTo>
                  <a:pt x="9906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14300" y="0"/>
                </a:lnTo>
                <a:lnTo>
                  <a:pt x="11430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7620"/>
                </a:lnTo>
                <a:lnTo>
                  <a:pt x="121920" y="7620"/>
                </a:lnTo>
                <a:lnTo>
                  <a:pt x="121920" y="15240"/>
                </a:lnTo>
                <a:lnTo>
                  <a:pt x="121920" y="15240"/>
                </a:lnTo>
                <a:lnTo>
                  <a:pt x="114300" y="22860"/>
                </a:lnTo>
                <a:lnTo>
                  <a:pt x="114300" y="30480"/>
                </a:lnTo>
                <a:lnTo>
                  <a:pt x="106680" y="38100"/>
                </a:lnTo>
                <a:lnTo>
                  <a:pt x="106680" y="45720"/>
                </a:lnTo>
                <a:lnTo>
                  <a:pt x="99060" y="53340"/>
                </a:lnTo>
                <a:lnTo>
                  <a:pt x="91440" y="60960"/>
                </a:lnTo>
                <a:lnTo>
                  <a:pt x="83820" y="76200"/>
                </a:lnTo>
                <a:lnTo>
                  <a:pt x="68580" y="83820"/>
                </a:lnTo>
                <a:lnTo>
                  <a:pt x="60960" y="91440"/>
                </a:lnTo>
                <a:lnTo>
                  <a:pt x="45720" y="106680"/>
                </a:lnTo>
                <a:lnTo>
                  <a:pt x="38100" y="121920"/>
                </a:lnTo>
                <a:lnTo>
                  <a:pt x="30480" y="137160"/>
                </a:lnTo>
                <a:lnTo>
                  <a:pt x="15240" y="152400"/>
                </a:lnTo>
                <a:lnTo>
                  <a:pt x="15240" y="167640"/>
                </a:lnTo>
                <a:lnTo>
                  <a:pt x="7620" y="182880"/>
                </a:lnTo>
                <a:lnTo>
                  <a:pt x="0" y="198120"/>
                </a:lnTo>
                <a:lnTo>
                  <a:pt x="0" y="213360"/>
                </a:lnTo>
                <a:lnTo>
                  <a:pt x="0" y="228600"/>
                </a:lnTo>
                <a:lnTo>
                  <a:pt x="0" y="251460"/>
                </a:lnTo>
                <a:lnTo>
                  <a:pt x="7620" y="259080"/>
                </a:lnTo>
                <a:lnTo>
                  <a:pt x="15240" y="274320"/>
                </a:lnTo>
                <a:lnTo>
                  <a:pt x="30480" y="281940"/>
                </a:lnTo>
                <a:lnTo>
                  <a:pt x="38100" y="297180"/>
                </a:lnTo>
                <a:lnTo>
                  <a:pt x="53340" y="297180"/>
                </a:lnTo>
                <a:lnTo>
                  <a:pt x="60960" y="304800"/>
                </a:lnTo>
                <a:lnTo>
                  <a:pt x="76200" y="312420"/>
                </a:lnTo>
                <a:lnTo>
                  <a:pt x="91440" y="304800"/>
                </a:lnTo>
                <a:lnTo>
                  <a:pt x="106680" y="304800"/>
                </a:lnTo>
                <a:lnTo>
                  <a:pt x="121920" y="297180"/>
                </a:lnTo>
                <a:lnTo>
                  <a:pt x="129540" y="289560"/>
                </a:lnTo>
                <a:lnTo>
                  <a:pt x="137160" y="281940"/>
                </a:lnTo>
                <a:lnTo>
                  <a:pt x="144780" y="266700"/>
                </a:lnTo>
                <a:lnTo>
                  <a:pt x="152400" y="259080"/>
                </a:lnTo>
                <a:lnTo>
                  <a:pt x="160020" y="251460"/>
                </a:lnTo>
                <a:lnTo>
                  <a:pt x="160020" y="236220"/>
                </a:lnTo>
                <a:lnTo>
                  <a:pt x="160020" y="228600"/>
                </a:lnTo>
                <a:lnTo>
                  <a:pt x="160020" y="220980"/>
                </a:lnTo>
                <a:lnTo>
                  <a:pt x="152400" y="220980"/>
                </a:lnTo>
                <a:lnTo>
                  <a:pt x="152400" y="220980"/>
                </a:lnTo>
                <a:lnTo>
                  <a:pt x="152400" y="220980"/>
                </a:lnTo>
                <a:lnTo>
                  <a:pt x="152400" y="220980"/>
                </a:lnTo>
                <a:lnTo>
                  <a:pt x="144780" y="228600"/>
                </a:lnTo>
                <a:lnTo>
                  <a:pt x="144780" y="236220"/>
                </a:lnTo>
                <a:lnTo>
                  <a:pt x="144780" y="251460"/>
                </a:lnTo>
                <a:lnTo>
                  <a:pt x="144780" y="259080"/>
                </a:lnTo>
                <a:lnTo>
                  <a:pt x="144780" y="274320"/>
                </a:lnTo>
                <a:lnTo>
                  <a:pt x="144780" y="297180"/>
                </a:lnTo>
                <a:lnTo>
                  <a:pt x="144780" y="312420"/>
                </a:lnTo>
                <a:lnTo>
                  <a:pt x="152400" y="335280"/>
                </a:lnTo>
                <a:lnTo>
                  <a:pt x="152400" y="3352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8" name="Freeform 6327"/>
          <p:cNvSpPr/>
          <p:nvPr/>
        </p:nvSpPr>
        <p:spPr>
          <a:xfrm>
            <a:off x="4777740" y="5501640"/>
            <a:ext cx="152401" cy="342901"/>
          </a:xfrm>
          <a:custGeom>
            <a:avLst/>
            <a:gdLst/>
            <a:ahLst/>
            <a:cxnLst/>
            <a:rect l="0" t="0" r="0" b="0"/>
            <a:pathLst>
              <a:path w="152401" h="342901">
                <a:moveTo>
                  <a:pt x="7620" y="0"/>
                </a:move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7620" y="53340"/>
                </a:lnTo>
                <a:lnTo>
                  <a:pt x="762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22860" y="60960"/>
                </a:lnTo>
                <a:lnTo>
                  <a:pt x="30480" y="60960"/>
                </a:lnTo>
                <a:lnTo>
                  <a:pt x="38100" y="68580"/>
                </a:lnTo>
                <a:lnTo>
                  <a:pt x="45720" y="76200"/>
                </a:lnTo>
                <a:lnTo>
                  <a:pt x="53340" y="91440"/>
                </a:lnTo>
                <a:lnTo>
                  <a:pt x="68580" y="106680"/>
                </a:lnTo>
                <a:lnTo>
                  <a:pt x="76200" y="114300"/>
                </a:lnTo>
                <a:lnTo>
                  <a:pt x="91440" y="137160"/>
                </a:lnTo>
                <a:lnTo>
                  <a:pt x="99060" y="152400"/>
                </a:lnTo>
                <a:lnTo>
                  <a:pt x="106680" y="175260"/>
                </a:lnTo>
                <a:lnTo>
                  <a:pt x="121920" y="190500"/>
                </a:lnTo>
                <a:lnTo>
                  <a:pt x="129540" y="213360"/>
                </a:lnTo>
                <a:lnTo>
                  <a:pt x="137160" y="236220"/>
                </a:lnTo>
                <a:lnTo>
                  <a:pt x="144780" y="259080"/>
                </a:lnTo>
                <a:lnTo>
                  <a:pt x="144780" y="274320"/>
                </a:lnTo>
                <a:lnTo>
                  <a:pt x="152400" y="297180"/>
                </a:lnTo>
                <a:lnTo>
                  <a:pt x="152400" y="312420"/>
                </a:lnTo>
                <a:lnTo>
                  <a:pt x="152400" y="320040"/>
                </a:lnTo>
                <a:lnTo>
                  <a:pt x="144780" y="335280"/>
                </a:lnTo>
                <a:lnTo>
                  <a:pt x="144780" y="342900"/>
                </a:lnTo>
                <a:lnTo>
                  <a:pt x="137160" y="342900"/>
                </a:lnTo>
                <a:lnTo>
                  <a:pt x="137160" y="342900"/>
                </a:lnTo>
                <a:lnTo>
                  <a:pt x="121920" y="342900"/>
                </a:lnTo>
                <a:lnTo>
                  <a:pt x="114300" y="335280"/>
                </a:lnTo>
                <a:lnTo>
                  <a:pt x="106680" y="327660"/>
                </a:lnTo>
                <a:lnTo>
                  <a:pt x="91440" y="312420"/>
                </a:lnTo>
                <a:lnTo>
                  <a:pt x="91440" y="3124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29" name="Freeform 6328"/>
          <p:cNvSpPr/>
          <p:nvPr/>
        </p:nvSpPr>
        <p:spPr>
          <a:xfrm>
            <a:off x="4808220" y="5463540"/>
            <a:ext cx="121921" cy="22861"/>
          </a:xfrm>
          <a:custGeom>
            <a:avLst/>
            <a:gdLst/>
            <a:ahLst/>
            <a:cxnLst/>
            <a:rect l="0" t="0" r="0" b="0"/>
            <a:pathLst>
              <a:path w="121921" h="22861">
                <a:moveTo>
                  <a:pt x="0" y="762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15240"/>
                </a:lnTo>
                <a:lnTo>
                  <a:pt x="83820" y="15240"/>
                </a:lnTo>
                <a:lnTo>
                  <a:pt x="99060" y="15240"/>
                </a:lnTo>
                <a:lnTo>
                  <a:pt x="121920" y="22860"/>
                </a:lnTo>
                <a:lnTo>
                  <a:pt x="12192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0" name="Freeform 6329"/>
          <p:cNvSpPr/>
          <p:nvPr/>
        </p:nvSpPr>
        <p:spPr>
          <a:xfrm>
            <a:off x="5273040" y="5509260"/>
            <a:ext cx="289561" cy="281941"/>
          </a:xfrm>
          <a:custGeom>
            <a:avLst/>
            <a:gdLst/>
            <a:ahLst/>
            <a:cxnLst/>
            <a:rect l="0" t="0" r="0" b="0"/>
            <a:pathLst>
              <a:path w="289561" h="281941">
                <a:moveTo>
                  <a:pt x="205740" y="7620"/>
                </a:moveTo>
                <a:lnTo>
                  <a:pt x="213360" y="0"/>
                </a:lnTo>
                <a:lnTo>
                  <a:pt x="213360" y="0"/>
                </a:lnTo>
                <a:lnTo>
                  <a:pt x="213360" y="0"/>
                </a:lnTo>
                <a:lnTo>
                  <a:pt x="213360" y="0"/>
                </a:lnTo>
                <a:lnTo>
                  <a:pt x="213360" y="0"/>
                </a:lnTo>
                <a:lnTo>
                  <a:pt x="213360" y="0"/>
                </a:lnTo>
                <a:lnTo>
                  <a:pt x="213360" y="0"/>
                </a:lnTo>
                <a:lnTo>
                  <a:pt x="213360" y="7620"/>
                </a:lnTo>
                <a:lnTo>
                  <a:pt x="205740" y="7620"/>
                </a:lnTo>
                <a:lnTo>
                  <a:pt x="198120" y="15240"/>
                </a:lnTo>
                <a:lnTo>
                  <a:pt x="190500" y="22860"/>
                </a:lnTo>
                <a:lnTo>
                  <a:pt x="175260" y="30480"/>
                </a:lnTo>
                <a:lnTo>
                  <a:pt x="160020" y="38100"/>
                </a:lnTo>
                <a:lnTo>
                  <a:pt x="144780" y="45720"/>
                </a:lnTo>
                <a:lnTo>
                  <a:pt x="129540" y="60960"/>
                </a:lnTo>
                <a:lnTo>
                  <a:pt x="114300" y="68580"/>
                </a:lnTo>
                <a:lnTo>
                  <a:pt x="91440" y="76200"/>
                </a:lnTo>
                <a:lnTo>
                  <a:pt x="76200" y="91440"/>
                </a:lnTo>
                <a:lnTo>
                  <a:pt x="60960" y="99060"/>
                </a:lnTo>
                <a:lnTo>
                  <a:pt x="45720" y="114300"/>
                </a:lnTo>
                <a:lnTo>
                  <a:pt x="30480" y="121920"/>
                </a:lnTo>
                <a:lnTo>
                  <a:pt x="22860" y="129540"/>
                </a:lnTo>
                <a:lnTo>
                  <a:pt x="15240" y="137160"/>
                </a:lnTo>
                <a:lnTo>
                  <a:pt x="7620" y="144780"/>
                </a:lnTo>
                <a:lnTo>
                  <a:pt x="7620" y="152400"/>
                </a:lnTo>
                <a:lnTo>
                  <a:pt x="0" y="160020"/>
                </a:lnTo>
                <a:lnTo>
                  <a:pt x="7620" y="167640"/>
                </a:lnTo>
                <a:lnTo>
                  <a:pt x="7620" y="167640"/>
                </a:lnTo>
                <a:lnTo>
                  <a:pt x="15240" y="175260"/>
                </a:lnTo>
                <a:lnTo>
                  <a:pt x="22860" y="175260"/>
                </a:lnTo>
                <a:lnTo>
                  <a:pt x="38100" y="175260"/>
                </a:lnTo>
                <a:lnTo>
                  <a:pt x="53340" y="175260"/>
                </a:lnTo>
                <a:lnTo>
                  <a:pt x="68580" y="182880"/>
                </a:lnTo>
                <a:lnTo>
                  <a:pt x="91440" y="182880"/>
                </a:lnTo>
                <a:lnTo>
                  <a:pt x="114300" y="182880"/>
                </a:lnTo>
                <a:lnTo>
                  <a:pt x="137160" y="182880"/>
                </a:lnTo>
                <a:lnTo>
                  <a:pt x="160020" y="182880"/>
                </a:lnTo>
                <a:lnTo>
                  <a:pt x="182880" y="182880"/>
                </a:lnTo>
                <a:lnTo>
                  <a:pt x="198120" y="190500"/>
                </a:lnTo>
                <a:lnTo>
                  <a:pt x="213360" y="198120"/>
                </a:lnTo>
                <a:lnTo>
                  <a:pt x="236220" y="198120"/>
                </a:lnTo>
                <a:lnTo>
                  <a:pt x="251460" y="205740"/>
                </a:lnTo>
                <a:lnTo>
                  <a:pt x="259080" y="213360"/>
                </a:lnTo>
                <a:lnTo>
                  <a:pt x="266700" y="220980"/>
                </a:lnTo>
                <a:lnTo>
                  <a:pt x="281940" y="228600"/>
                </a:lnTo>
                <a:lnTo>
                  <a:pt x="289560" y="228600"/>
                </a:lnTo>
                <a:lnTo>
                  <a:pt x="289560" y="236220"/>
                </a:lnTo>
                <a:lnTo>
                  <a:pt x="289560" y="243840"/>
                </a:lnTo>
                <a:lnTo>
                  <a:pt x="289560" y="243840"/>
                </a:lnTo>
                <a:lnTo>
                  <a:pt x="281940" y="251460"/>
                </a:lnTo>
                <a:lnTo>
                  <a:pt x="281940" y="259080"/>
                </a:lnTo>
                <a:lnTo>
                  <a:pt x="266700" y="266700"/>
                </a:lnTo>
                <a:lnTo>
                  <a:pt x="259080" y="266700"/>
                </a:lnTo>
                <a:lnTo>
                  <a:pt x="243840" y="274320"/>
                </a:lnTo>
                <a:lnTo>
                  <a:pt x="236220" y="281940"/>
                </a:lnTo>
                <a:lnTo>
                  <a:pt x="213360" y="281940"/>
                </a:lnTo>
                <a:lnTo>
                  <a:pt x="205740" y="281940"/>
                </a:lnTo>
                <a:lnTo>
                  <a:pt x="190500" y="281940"/>
                </a:lnTo>
                <a:lnTo>
                  <a:pt x="175260" y="281940"/>
                </a:lnTo>
                <a:lnTo>
                  <a:pt x="160020" y="281940"/>
                </a:lnTo>
                <a:lnTo>
                  <a:pt x="144780" y="281940"/>
                </a:lnTo>
                <a:lnTo>
                  <a:pt x="137160" y="281940"/>
                </a:lnTo>
                <a:lnTo>
                  <a:pt x="121920" y="274320"/>
                </a:lnTo>
                <a:lnTo>
                  <a:pt x="114300" y="266700"/>
                </a:lnTo>
                <a:lnTo>
                  <a:pt x="106680" y="266700"/>
                </a:lnTo>
                <a:lnTo>
                  <a:pt x="99060" y="259080"/>
                </a:lnTo>
                <a:lnTo>
                  <a:pt x="99060" y="2590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1" name="Freeform 6330"/>
          <p:cNvSpPr/>
          <p:nvPr/>
        </p:nvSpPr>
        <p:spPr>
          <a:xfrm>
            <a:off x="5577840" y="5661660"/>
            <a:ext cx="76201" cy="91441"/>
          </a:xfrm>
          <a:custGeom>
            <a:avLst/>
            <a:gdLst/>
            <a:ahLst/>
            <a:cxnLst/>
            <a:rect l="0" t="0" r="0" b="0"/>
            <a:pathLst>
              <a:path w="76201" h="91441">
                <a:moveTo>
                  <a:pt x="76200" y="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68580" y="7620"/>
                </a:lnTo>
                <a:lnTo>
                  <a:pt x="60960" y="15240"/>
                </a:lnTo>
                <a:lnTo>
                  <a:pt x="60960" y="22860"/>
                </a:lnTo>
                <a:lnTo>
                  <a:pt x="53340" y="30480"/>
                </a:lnTo>
                <a:lnTo>
                  <a:pt x="45720" y="3810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60960"/>
                </a:lnTo>
                <a:lnTo>
                  <a:pt x="15240" y="76200"/>
                </a:lnTo>
                <a:lnTo>
                  <a:pt x="7620" y="76200"/>
                </a:lnTo>
                <a:lnTo>
                  <a:pt x="7620" y="83820"/>
                </a:lnTo>
                <a:lnTo>
                  <a:pt x="0" y="83820"/>
                </a:lnTo>
                <a:lnTo>
                  <a:pt x="0" y="91440"/>
                </a:lnTo>
                <a:lnTo>
                  <a:pt x="0" y="91440"/>
                </a:lnTo>
                <a:lnTo>
                  <a:pt x="0" y="914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2" name="Freeform 6331"/>
          <p:cNvSpPr/>
          <p:nvPr/>
        </p:nvSpPr>
        <p:spPr>
          <a:xfrm>
            <a:off x="5699760" y="5600700"/>
            <a:ext cx="7621" cy="7621"/>
          </a:xfrm>
          <a:custGeom>
            <a:avLst/>
            <a:gdLst/>
            <a:ahLst/>
            <a:cxnLst/>
            <a:rect l="0" t="0" r="0" b="0"/>
            <a:pathLst>
              <a:path w="7621" h="7621">
                <a:moveTo>
                  <a:pt x="0" y="7620"/>
                </a:move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3" name="Freeform 6332"/>
          <p:cNvSpPr/>
          <p:nvPr/>
        </p:nvSpPr>
        <p:spPr>
          <a:xfrm>
            <a:off x="5707380" y="5615940"/>
            <a:ext cx="213361" cy="129541"/>
          </a:xfrm>
          <a:custGeom>
            <a:avLst/>
            <a:gdLst/>
            <a:ahLst/>
            <a:cxnLst/>
            <a:rect l="0" t="0" r="0" b="0"/>
            <a:pathLst>
              <a:path w="213361" h="129541">
                <a:moveTo>
                  <a:pt x="15240" y="15240"/>
                </a:move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68580"/>
                </a:lnTo>
                <a:lnTo>
                  <a:pt x="15240" y="76200"/>
                </a:lnTo>
                <a:lnTo>
                  <a:pt x="15240" y="83820"/>
                </a:lnTo>
                <a:lnTo>
                  <a:pt x="15240" y="91440"/>
                </a:lnTo>
                <a:lnTo>
                  <a:pt x="15240" y="99060"/>
                </a:lnTo>
                <a:lnTo>
                  <a:pt x="7620" y="106680"/>
                </a:lnTo>
                <a:lnTo>
                  <a:pt x="7620" y="114300"/>
                </a:lnTo>
                <a:lnTo>
                  <a:pt x="7620" y="12192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1920"/>
                </a:lnTo>
                <a:lnTo>
                  <a:pt x="7620" y="114300"/>
                </a:lnTo>
                <a:lnTo>
                  <a:pt x="7620" y="99060"/>
                </a:lnTo>
                <a:lnTo>
                  <a:pt x="15240" y="91440"/>
                </a:lnTo>
                <a:lnTo>
                  <a:pt x="15240" y="76200"/>
                </a:lnTo>
                <a:lnTo>
                  <a:pt x="22860" y="60960"/>
                </a:lnTo>
                <a:lnTo>
                  <a:pt x="30480" y="45720"/>
                </a:lnTo>
                <a:lnTo>
                  <a:pt x="38100" y="38100"/>
                </a:lnTo>
                <a:lnTo>
                  <a:pt x="45720" y="22860"/>
                </a:lnTo>
                <a:lnTo>
                  <a:pt x="53340" y="15240"/>
                </a:lnTo>
                <a:lnTo>
                  <a:pt x="60960" y="762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7620"/>
                </a:lnTo>
                <a:lnTo>
                  <a:pt x="114300" y="15240"/>
                </a:lnTo>
                <a:lnTo>
                  <a:pt x="121920" y="15240"/>
                </a:lnTo>
                <a:lnTo>
                  <a:pt x="129540" y="30480"/>
                </a:lnTo>
                <a:lnTo>
                  <a:pt x="137160" y="38100"/>
                </a:lnTo>
                <a:lnTo>
                  <a:pt x="144780" y="53340"/>
                </a:lnTo>
                <a:lnTo>
                  <a:pt x="152400" y="60960"/>
                </a:lnTo>
                <a:lnTo>
                  <a:pt x="160020" y="76200"/>
                </a:lnTo>
                <a:lnTo>
                  <a:pt x="167640" y="83820"/>
                </a:lnTo>
                <a:lnTo>
                  <a:pt x="175260" y="99060"/>
                </a:lnTo>
                <a:lnTo>
                  <a:pt x="182880" y="106680"/>
                </a:lnTo>
                <a:lnTo>
                  <a:pt x="190500" y="114300"/>
                </a:lnTo>
                <a:lnTo>
                  <a:pt x="198120" y="121920"/>
                </a:lnTo>
                <a:lnTo>
                  <a:pt x="205740" y="121920"/>
                </a:lnTo>
                <a:lnTo>
                  <a:pt x="213360" y="121920"/>
                </a:lnTo>
                <a:lnTo>
                  <a:pt x="213360" y="1219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4" name="Freeform 6333"/>
          <p:cNvSpPr/>
          <p:nvPr/>
        </p:nvSpPr>
        <p:spPr>
          <a:xfrm>
            <a:off x="5974080" y="5478780"/>
            <a:ext cx="167641" cy="304801"/>
          </a:xfrm>
          <a:custGeom>
            <a:avLst/>
            <a:gdLst/>
            <a:ahLst/>
            <a:cxnLst/>
            <a:rect l="0" t="0" r="0" b="0"/>
            <a:pathLst>
              <a:path w="167641" h="304801">
                <a:moveTo>
                  <a:pt x="83820" y="7620"/>
                </a:moveTo>
                <a:lnTo>
                  <a:pt x="83820" y="7620"/>
                </a:lnTo>
                <a:lnTo>
                  <a:pt x="83820" y="0"/>
                </a:lnTo>
                <a:lnTo>
                  <a:pt x="83820" y="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68580" y="22860"/>
                </a:lnTo>
                <a:lnTo>
                  <a:pt x="60960" y="30480"/>
                </a:lnTo>
                <a:lnTo>
                  <a:pt x="53340" y="45720"/>
                </a:lnTo>
                <a:lnTo>
                  <a:pt x="45720" y="53340"/>
                </a:lnTo>
                <a:lnTo>
                  <a:pt x="38100" y="68580"/>
                </a:lnTo>
                <a:lnTo>
                  <a:pt x="30480" y="91440"/>
                </a:lnTo>
                <a:lnTo>
                  <a:pt x="22860" y="106680"/>
                </a:lnTo>
                <a:lnTo>
                  <a:pt x="15240" y="121920"/>
                </a:lnTo>
                <a:lnTo>
                  <a:pt x="7620" y="144780"/>
                </a:lnTo>
                <a:lnTo>
                  <a:pt x="7620" y="160020"/>
                </a:lnTo>
                <a:lnTo>
                  <a:pt x="0" y="182880"/>
                </a:lnTo>
                <a:lnTo>
                  <a:pt x="0" y="198120"/>
                </a:lnTo>
                <a:lnTo>
                  <a:pt x="0" y="213360"/>
                </a:lnTo>
                <a:lnTo>
                  <a:pt x="0" y="236220"/>
                </a:lnTo>
                <a:lnTo>
                  <a:pt x="0" y="251460"/>
                </a:lnTo>
                <a:lnTo>
                  <a:pt x="7620" y="266700"/>
                </a:lnTo>
                <a:lnTo>
                  <a:pt x="15240" y="274320"/>
                </a:lnTo>
                <a:lnTo>
                  <a:pt x="22860" y="289560"/>
                </a:lnTo>
                <a:lnTo>
                  <a:pt x="30480" y="297180"/>
                </a:lnTo>
                <a:lnTo>
                  <a:pt x="45720" y="297180"/>
                </a:lnTo>
                <a:lnTo>
                  <a:pt x="53340" y="304800"/>
                </a:lnTo>
                <a:lnTo>
                  <a:pt x="76200" y="304800"/>
                </a:lnTo>
                <a:lnTo>
                  <a:pt x="91440" y="297180"/>
                </a:lnTo>
                <a:lnTo>
                  <a:pt x="106680" y="297180"/>
                </a:lnTo>
                <a:lnTo>
                  <a:pt x="129540" y="289560"/>
                </a:lnTo>
                <a:lnTo>
                  <a:pt x="167640" y="281940"/>
                </a:lnTo>
                <a:lnTo>
                  <a:pt x="167640" y="2819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5" name="Freeform 6334"/>
          <p:cNvSpPr/>
          <p:nvPr/>
        </p:nvSpPr>
        <p:spPr>
          <a:xfrm>
            <a:off x="6118860" y="5524500"/>
            <a:ext cx="152401" cy="213361"/>
          </a:xfrm>
          <a:custGeom>
            <a:avLst/>
            <a:gdLst/>
            <a:ahLst/>
            <a:cxnLst/>
            <a:rect l="0" t="0" r="0" b="0"/>
            <a:pathLst>
              <a:path w="152401" h="213361">
                <a:moveTo>
                  <a:pt x="15240" y="15240"/>
                </a:moveTo>
                <a:lnTo>
                  <a:pt x="22860" y="15240"/>
                </a:lnTo>
                <a:lnTo>
                  <a:pt x="30480" y="762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14300" y="7620"/>
                </a:lnTo>
                <a:lnTo>
                  <a:pt x="129540" y="7620"/>
                </a:lnTo>
                <a:lnTo>
                  <a:pt x="137160" y="15240"/>
                </a:lnTo>
                <a:lnTo>
                  <a:pt x="144780" y="22860"/>
                </a:lnTo>
                <a:lnTo>
                  <a:pt x="144780" y="30480"/>
                </a:lnTo>
                <a:lnTo>
                  <a:pt x="152400" y="30480"/>
                </a:lnTo>
                <a:lnTo>
                  <a:pt x="152400" y="38100"/>
                </a:lnTo>
                <a:lnTo>
                  <a:pt x="152400" y="45720"/>
                </a:lnTo>
                <a:lnTo>
                  <a:pt x="152400" y="53340"/>
                </a:lnTo>
                <a:lnTo>
                  <a:pt x="144780" y="60960"/>
                </a:lnTo>
                <a:lnTo>
                  <a:pt x="137160" y="68580"/>
                </a:lnTo>
                <a:lnTo>
                  <a:pt x="129540" y="76200"/>
                </a:lnTo>
                <a:lnTo>
                  <a:pt x="121920" y="91440"/>
                </a:lnTo>
                <a:lnTo>
                  <a:pt x="106680" y="99060"/>
                </a:lnTo>
                <a:lnTo>
                  <a:pt x="91440" y="114300"/>
                </a:lnTo>
                <a:lnTo>
                  <a:pt x="76200" y="121920"/>
                </a:lnTo>
                <a:lnTo>
                  <a:pt x="60960" y="129540"/>
                </a:lnTo>
                <a:lnTo>
                  <a:pt x="53340" y="144780"/>
                </a:lnTo>
                <a:lnTo>
                  <a:pt x="38100" y="152400"/>
                </a:lnTo>
                <a:lnTo>
                  <a:pt x="30480" y="167640"/>
                </a:lnTo>
                <a:lnTo>
                  <a:pt x="22860" y="175260"/>
                </a:lnTo>
                <a:lnTo>
                  <a:pt x="7620" y="182880"/>
                </a:lnTo>
                <a:lnTo>
                  <a:pt x="7620" y="190500"/>
                </a:lnTo>
                <a:lnTo>
                  <a:pt x="0" y="198120"/>
                </a:lnTo>
                <a:lnTo>
                  <a:pt x="0" y="198120"/>
                </a:lnTo>
                <a:lnTo>
                  <a:pt x="7620" y="205740"/>
                </a:lnTo>
                <a:lnTo>
                  <a:pt x="7620" y="205740"/>
                </a:lnTo>
                <a:lnTo>
                  <a:pt x="22860" y="205740"/>
                </a:lnTo>
                <a:lnTo>
                  <a:pt x="38100" y="213360"/>
                </a:lnTo>
                <a:lnTo>
                  <a:pt x="45720" y="205740"/>
                </a:lnTo>
                <a:lnTo>
                  <a:pt x="76200" y="198120"/>
                </a:lnTo>
                <a:lnTo>
                  <a:pt x="7620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6" name="Freeform 6335"/>
          <p:cNvSpPr/>
          <p:nvPr/>
        </p:nvSpPr>
        <p:spPr>
          <a:xfrm>
            <a:off x="6301740" y="5509260"/>
            <a:ext cx="190501" cy="243841"/>
          </a:xfrm>
          <a:custGeom>
            <a:avLst/>
            <a:gdLst/>
            <a:ahLst/>
            <a:cxnLst/>
            <a:rect l="0" t="0" r="0" b="0"/>
            <a:pathLst>
              <a:path w="190501" h="243841">
                <a:moveTo>
                  <a:pt x="7620" y="30480"/>
                </a:moveTo>
                <a:lnTo>
                  <a:pt x="7620" y="15240"/>
                </a:lnTo>
                <a:lnTo>
                  <a:pt x="0" y="15240"/>
                </a:lnTo>
                <a:lnTo>
                  <a:pt x="0" y="762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15240"/>
                </a:lnTo>
                <a:lnTo>
                  <a:pt x="106680" y="15240"/>
                </a:lnTo>
                <a:lnTo>
                  <a:pt x="114300" y="22860"/>
                </a:lnTo>
                <a:lnTo>
                  <a:pt x="137160" y="30480"/>
                </a:lnTo>
                <a:lnTo>
                  <a:pt x="144780" y="30480"/>
                </a:lnTo>
                <a:lnTo>
                  <a:pt x="160020" y="38100"/>
                </a:lnTo>
                <a:lnTo>
                  <a:pt x="167640" y="45720"/>
                </a:lnTo>
                <a:lnTo>
                  <a:pt x="182880" y="53340"/>
                </a:lnTo>
                <a:lnTo>
                  <a:pt x="182880" y="53340"/>
                </a:lnTo>
                <a:lnTo>
                  <a:pt x="190500" y="60960"/>
                </a:lnTo>
                <a:lnTo>
                  <a:pt x="190500" y="68580"/>
                </a:lnTo>
                <a:lnTo>
                  <a:pt x="190500" y="76200"/>
                </a:lnTo>
                <a:lnTo>
                  <a:pt x="190500" y="76200"/>
                </a:lnTo>
                <a:lnTo>
                  <a:pt x="190500" y="83820"/>
                </a:lnTo>
                <a:lnTo>
                  <a:pt x="182880" y="91440"/>
                </a:lnTo>
                <a:lnTo>
                  <a:pt x="167640" y="99060"/>
                </a:lnTo>
                <a:lnTo>
                  <a:pt x="160020" y="106680"/>
                </a:lnTo>
                <a:lnTo>
                  <a:pt x="144780" y="114300"/>
                </a:lnTo>
                <a:lnTo>
                  <a:pt x="129540" y="121920"/>
                </a:lnTo>
                <a:lnTo>
                  <a:pt x="114300" y="129540"/>
                </a:lnTo>
                <a:lnTo>
                  <a:pt x="99060" y="137160"/>
                </a:lnTo>
                <a:lnTo>
                  <a:pt x="83820" y="152400"/>
                </a:lnTo>
                <a:lnTo>
                  <a:pt x="68580" y="152400"/>
                </a:lnTo>
                <a:lnTo>
                  <a:pt x="53340" y="160020"/>
                </a:lnTo>
                <a:lnTo>
                  <a:pt x="45720" y="167640"/>
                </a:lnTo>
                <a:lnTo>
                  <a:pt x="30480" y="175260"/>
                </a:lnTo>
                <a:lnTo>
                  <a:pt x="22860" y="182880"/>
                </a:lnTo>
                <a:lnTo>
                  <a:pt x="15240" y="190500"/>
                </a:lnTo>
                <a:lnTo>
                  <a:pt x="15240" y="198120"/>
                </a:lnTo>
                <a:lnTo>
                  <a:pt x="15240" y="205740"/>
                </a:lnTo>
                <a:lnTo>
                  <a:pt x="15240" y="213360"/>
                </a:lnTo>
                <a:lnTo>
                  <a:pt x="15240" y="220980"/>
                </a:lnTo>
                <a:lnTo>
                  <a:pt x="22860" y="228600"/>
                </a:lnTo>
                <a:lnTo>
                  <a:pt x="38100" y="228600"/>
                </a:lnTo>
                <a:lnTo>
                  <a:pt x="53340" y="236220"/>
                </a:lnTo>
                <a:lnTo>
                  <a:pt x="68580" y="236220"/>
                </a:lnTo>
                <a:lnTo>
                  <a:pt x="91440" y="243840"/>
                </a:lnTo>
                <a:lnTo>
                  <a:pt x="91440" y="2438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7" name="Freeform 6336"/>
          <p:cNvSpPr/>
          <p:nvPr/>
        </p:nvSpPr>
        <p:spPr>
          <a:xfrm>
            <a:off x="6499860" y="5676900"/>
            <a:ext cx="53341" cy="38101"/>
          </a:xfrm>
          <a:custGeom>
            <a:avLst/>
            <a:gdLst/>
            <a:ahLst/>
            <a:cxnLst/>
            <a:rect l="0" t="0" r="0" b="0"/>
            <a:pathLst>
              <a:path w="53341" h="38101">
                <a:moveTo>
                  <a:pt x="0" y="0"/>
                </a:moveTo>
                <a:lnTo>
                  <a:pt x="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15240" y="22860"/>
                </a:lnTo>
                <a:lnTo>
                  <a:pt x="22860" y="22860"/>
                </a:lnTo>
                <a:lnTo>
                  <a:pt x="38101" y="30480"/>
                </a:lnTo>
                <a:lnTo>
                  <a:pt x="38101" y="30480"/>
                </a:lnTo>
                <a:lnTo>
                  <a:pt x="45720" y="38100"/>
                </a:lnTo>
                <a:lnTo>
                  <a:pt x="53340" y="38100"/>
                </a:lnTo>
                <a:lnTo>
                  <a:pt x="53340" y="38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8" name="Freeform 6337"/>
          <p:cNvSpPr/>
          <p:nvPr/>
        </p:nvSpPr>
        <p:spPr>
          <a:xfrm>
            <a:off x="6560820" y="5509260"/>
            <a:ext cx="205742" cy="251461"/>
          </a:xfrm>
          <a:custGeom>
            <a:avLst/>
            <a:gdLst/>
            <a:ahLst/>
            <a:cxnLst/>
            <a:rect l="0" t="0" r="0" b="0"/>
            <a:pathLst>
              <a:path w="205742" h="251461">
                <a:moveTo>
                  <a:pt x="60960" y="15240"/>
                </a:move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53341" y="7620"/>
                </a:lnTo>
                <a:lnTo>
                  <a:pt x="53341" y="7620"/>
                </a:lnTo>
                <a:lnTo>
                  <a:pt x="53341" y="7620"/>
                </a:lnTo>
                <a:lnTo>
                  <a:pt x="53341" y="7620"/>
                </a:lnTo>
                <a:lnTo>
                  <a:pt x="45720" y="15240"/>
                </a:lnTo>
                <a:lnTo>
                  <a:pt x="4572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0480" y="22860"/>
                </a:lnTo>
                <a:lnTo>
                  <a:pt x="30480" y="22860"/>
                </a:lnTo>
                <a:lnTo>
                  <a:pt x="22860" y="30480"/>
                </a:lnTo>
                <a:lnTo>
                  <a:pt x="22860" y="30480"/>
                </a:lnTo>
                <a:lnTo>
                  <a:pt x="15241" y="3048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45720"/>
                </a:lnTo>
                <a:lnTo>
                  <a:pt x="15241" y="38100"/>
                </a:lnTo>
                <a:lnTo>
                  <a:pt x="22860" y="38100"/>
                </a:lnTo>
                <a:lnTo>
                  <a:pt x="38100" y="38100"/>
                </a:lnTo>
                <a:lnTo>
                  <a:pt x="45720" y="38100"/>
                </a:lnTo>
                <a:lnTo>
                  <a:pt x="60960" y="30480"/>
                </a:lnTo>
                <a:lnTo>
                  <a:pt x="76200" y="30480"/>
                </a:lnTo>
                <a:lnTo>
                  <a:pt x="91441" y="30480"/>
                </a:lnTo>
                <a:lnTo>
                  <a:pt x="106680" y="30480"/>
                </a:lnTo>
                <a:lnTo>
                  <a:pt x="121920" y="38100"/>
                </a:lnTo>
                <a:lnTo>
                  <a:pt x="137160" y="38100"/>
                </a:lnTo>
                <a:lnTo>
                  <a:pt x="152400" y="45720"/>
                </a:lnTo>
                <a:lnTo>
                  <a:pt x="167641" y="45720"/>
                </a:lnTo>
                <a:lnTo>
                  <a:pt x="175260" y="53340"/>
                </a:lnTo>
                <a:lnTo>
                  <a:pt x="190500" y="60960"/>
                </a:lnTo>
                <a:lnTo>
                  <a:pt x="198120" y="68580"/>
                </a:lnTo>
                <a:lnTo>
                  <a:pt x="205741" y="76200"/>
                </a:lnTo>
                <a:lnTo>
                  <a:pt x="205741" y="91440"/>
                </a:lnTo>
                <a:lnTo>
                  <a:pt x="205741" y="99060"/>
                </a:lnTo>
                <a:lnTo>
                  <a:pt x="205741" y="114300"/>
                </a:lnTo>
                <a:lnTo>
                  <a:pt x="205741" y="129540"/>
                </a:lnTo>
                <a:lnTo>
                  <a:pt x="205741" y="137160"/>
                </a:lnTo>
                <a:lnTo>
                  <a:pt x="198120" y="152400"/>
                </a:lnTo>
                <a:lnTo>
                  <a:pt x="198120" y="167640"/>
                </a:lnTo>
                <a:lnTo>
                  <a:pt x="190500" y="182880"/>
                </a:lnTo>
                <a:lnTo>
                  <a:pt x="182880" y="198120"/>
                </a:lnTo>
                <a:lnTo>
                  <a:pt x="175260" y="205740"/>
                </a:lnTo>
                <a:lnTo>
                  <a:pt x="160020" y="220980"/>
                </a:lnTo>
                <a:lnTo>
                  <a:pt x="144780" y="228600"/>
                </a:lnTo>
                <a:lnTo>
                  <a:pt x="137160" y="243840"/>
                </a:lnTo>
                <a:lnTo>
                  <a:pt x="129541" y="243840"/>
                </a:lnTo>
                <a:lnTo>
                  <a:pt x="114300" y="251460"/>
                </a:lnTo>
                <a:lnTo>
                  <a:pt x="99060" y="251460"/>
                </a:lnTo>
                <a:lnTo>
                  <a:pt x="91441" y="251460"/>
                </a:lnTo>
                <a:lnTo>
                  <a:pt x="76200" y="251460"/>
                </a:lnTo>
                <a:lnTo>
                  <a:pt x="60960" y="251460"/>
                </a:lnTo>
                <a:lnTo>
                  <a:pt x="60960" y="2514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39" name="Freeform 6338"/>
          <p:cNvSpPr/>
          <p:nvPr/>
        </p:nvSpPr>
        <p:spPr>
          <a:xfrm>
            <a:off x="6591300" y="5471160"/>
            <a:ext cx="198121" cy="15241"/>
          </a:xfrm>
          <a:custGeom>
            <a:avLst/>
            <a:gdLst/>
            <a:ahLst/>
            <a:cxnLst/>
            <a:rect l="0" t="0" r="0" b="0"/>
            <a:pathLst>
              <a:path w="198121" h="15241">
                <a:moveTo>
                  <a:pt x="0" y="15240"/>
                </a:moveTo>
                <a:lnTo>
                  <a:pt x="0" y="15240"/>
                </a:lnTo>
                <a:lnTo>
                  <a:pt x="7620" y="15240"/>
                </a:lnTo>
                <a:lnTo>
                  <a:pt x="22861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91440" y="7620"/>
                </a:lnTo>
                <a:lnTo>
                  <a:pt x="106680" y="7620"/>
                </a:lnTo>
                <a:lnTo>
                  <a:pt x="129540" y="7620"/>
                </a:lnTo>
                <a:lnTo>
                  <a:pt x="152400" y="7620"/>
                </a:lnTo>
                <a:lnTo>
                  <a:pt x="167640" y="0"/>
                </a:lnTo>
                <a:lnTo>
                  <a:pt x="198120" y="0"/>
                </a:lnTo>
                <a:lnTo>
                  <a:pt x="1981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0" name="Freeform 6339"/>
          <p:cNvSpPr/>
          <p:nvPr/>
        </p:nvSpPr>
        <p:spPr>
          <a:xfrm>
            <a:off x="6873240" y="5372100"/>
            <a:ext cx="137161" cy="365761"/>
          </a:xfrm>
          <a:custGeom>
            <a:avLst/>
            <a:gdLst/>
            <a:ahLst/>
            <a:cxnLst/>
            <a:rect l="0" t="0" r="0" b="0"/>
            <a:pathLst>
              <a:path w="137161" h="365761">
                <a:moveTo>
                  <a:pt x="7621" y="0"/>
                </a:moveTo>
                <a:lnTo>
                  <a:pt x="0" y="0"/>
                </a:lnTo>
                <a:lnTo>
                  <a:pt x="0" y="0"/>
                </a:lnTo>
                <a:lnTo>
                  <a:pt x="7621" y="0"/>
                </a:lnTo>
                <a:lnTo>
                  <a:pt x="15240" y="7620"/>
                </a:lnTo>
                <a:lnTo>
                  <a:pt x="22860" y="15240"/>
                </a:lnTo>
                <a:lnTo>
                  <a:pt x="30480" y="30480"/>
                </a:lnTo>
                <a:lnTo>
                  <a:pt x="45721" y="45720"/>
                </a:lnTo>
                <a:lnTo>
                  <a:pt x="53340" y="60960"/>
                </a:lnTo>
                <a:lnTo>
                  <a:pt x="68580" y="76200"/>
                </a:lnTo>
                <a:lnTo>
                  <a:pt x="83821" y="99060"/>
                </a:lnTo>
                <a:lnTo>
                  <a:pt x="99060" y="114300"/>
                </a:lnTo>
                <a:lnTo>
                  <a:pt x="114300" y="137160"/>
                </a:lnTo>
                <a:lnTo>
                  <a:pt x="121921" y="167640"/>
                </a:lnTo>
                <a:lnTo>
                  <a:pt x="129540" y="190500"/>
                </a:lnTo>
                <a:lnTo>
                  <a:pt x="129540" y="220980"/>
                </a:lnTo>
                <a:lnTo>
                  <a:pt x="137160" y="243840"/>
                </a:lnTo>
                <a:lnTo>
                  <a:pt x="129540" y="266700"/>
                </a:lnTo>
                <a:lnTo>
                  <a:pt x="129540" y="289560"/>
                </a:lnTo>
                <a:lnTo>
                  <a:pt x="114300" y="304800"/>
                </a:lnTo>
                <a:lnTo>
                  <a:pt x="106680" y="320040"/>
                </a:lnTo>
                <a:lnTo>
                  <a:pt x="91440" y="335280"/>
                </a:lnTo>
                <a:lnTo>
                  <a:pt x="76200" y="342900"/>
                </a:lnTo>
                <a:lnTo>
                  <a:pt x="53340" y="358140"/>
                </a:lnTo>
                <a:lnTo>
                  <a:pt x="22860" y="365760"/>
                </a:lnTo>
                <a:lnTo>
                  <a:pt x="22860" y="3657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1" name="Freeform 6340"/>
          <p:cNvSpPr/>
          <p:nvPr/>
        </p:nvSpPr>
        <p:spPr>
          <a:xfrm>
            <a:off x="6941820" y="5265420"/>
            <a:ext cx="236221" cy="563881"/>
          </a:xfrm>
          <a:custGeom>
            <a:avLst/>
            <a:gdLst/>
            <a:ahLst/>
            <a:cxnLst/>
            <a:rect l="0" t="0" r="0" b="0"/>
            <a:pathLst>
              <a:path w="236221" h="563881">
                <a:moveTo>
                  <a:pt x="60960" y="30480"/>
                </a:moveTo>
                <a:lnTo>
                  <a:pt x="53341" y="22860"/>
                </a:lnTo>
                <a:lnTo>
                  <a:pt x="53341" y="15240"/>
                </a:lnTo>
                <a:lnTo>
                  <a:pt x="60960" y="15240"/>
                </a:lnTo>
                <a:lnTo>
                  <a:pt x="60960" y="7620"/>
                </a:lnTo>
                <a:lnTo>
                  <a:pt x="60960" y="7620"/>
                </a:lnTo>
                <a:lnTo>
                  <a:pt x="68580" y="0"/>
                </a:lnTo>
                <a:lnTo>
                  <a:pt x="68580" y="7620"/>
                </a:lnTo>
                <a:lnTo>
                  <a:pt x="83820" y="7620"/>
                </a:lnTo>
                <a:lnTo>
                  <a:pt x="91441" y="15240"/>
                </a:lnTo>
                <a:lnTo>
                  <a:pt x="106680" y="15240"/>
                </a:lnTo>
                <a:lnTo>
                  <a:pt x="114300" y="22860"/>
                </a:lnTo>
                <a:lnTo>
                  <a:pt x="129541" y="30480"/>
                </a:lnTo>
                <a:lnTo>
                  <a:pt x="144780" y="38100"/>
                </a:lnTo>
                <a:lnTo>
                  <a:pt x="160020" y="53340"/>
                </a:lnTo>
                <a:lnTo>
                  <a:pt x="175260" y="60960"/>
                </a:lnTo>
                <a:lnTo>
                  <a:pt x="182880" y="76200"/>
                </a:lnTo>
                <a:lnTo>
                  <a:pt x="198120" y="91440"/>
                </a:lnTo>
                <a:lnTo>
                  <a:pt x="205741" y="106680"/>
                </a:lnTo>
                <a:lnTo>
                  <a:pt x="213360" y="129540"/>
                </a:lnTo>
                <a:lnTo>
                  <a:pt x="220980" y="152400"/>
                </a:lnTo>
                <a:lnTo>
                  <a:pt x="228600" y="175260"/>
                </a:lnTo>
                <a:lnTo>
                  <a:pt x="236220" y="190500"/>
                </a:lnTo>
                <a:lnTo>
                  <a:pt x="236220" y="220980"/>
                </a:lnTo>
                <a:lnTo>
                  <a:pt x="236220" y="243840"/>
                </a:lnTo>
                <a:lnTo>
                  <a:pt x="236220" y="274320"/>
                </a:lnTo>
                <a:lnTo>
                  <a:pt x="236220" y="297180"/>
                </a:lnTo>
                <a:lnTo>
                  <a:pt x="228600" y="327660"/>
                </a:lnTo>
                <a:lnTo>
                  <a:pt x="228600" y="358140"/>
                </a:lnTo>
                <a:lnTo>
                  <a:pt x="213360" y="381000"/>
                </a:lnTo>
                <a:lnTo>
                  <a:pt x="205741" y="411480"/>
                </a:lnTo>
                <a:lnTo>
                  <a:pt x="198120" y="441960"/>
                </a:lnTo>
                <a:lnTo>
                  <a:pt x="182880" y="464820"/>
                </a:lnTo>
                <a:lnTo>
                  <a:pt x="167641" y="480060"/>
                </a:lnTo>
                <a:lnTo>
                  <a:pt x="152400" y="502920"/>
                </a:lnTo>
                <a:lnTo>
                  <a:pt x="129541" y="518160"/>
                </a:lnTo>
                <a:lnTo>
                  <a:pt x="106680" y="533400"/>
                </a:lnTo>
                <a:lnTo>
                  <a:pt x="83820" y="541020"/>
                </a:lnTo>
                <a:lnTo>
                  <a:pt x="60960" y="548640"/>
                </a:lnTo>
                <a:lnTo>
                  <a:pt x="38100" y="556260"/>
                </a:lnTo>
                <a:lnTo>
                  <a:pt x="0" y="563880"/>
                </a:lnTo>
                <a:lnTo>
                  <a:pt x="0" y="563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2" name="Freeform 6341"/>
          <p:cNvSpPr/>
          <p:nvPr/>
        </p:nvSpPr>
        <p:spPr>
          <a:xfrm>
            <a:off x="1859280" y="6111240"/>
            <a:ext cx="312421" cy="358141"/>
          </a:xfrm>
          <a:custGeom>
            <a:avLst/>
            <a:gdLst/>
            <a:ahLst/>
            <a:cxnLst/>
            <a:rect l="0" t="0" r="0" b="0"/>
            <a:pathLst>
              <a:path w="312421" h="358141">
                <a:moveTo>
                  <a:pt x="0" y="91440"/>
                </a:moveTo>
                <a:lnTo>
                  <a:pt x="0" y="91440"/>
                </a:lnTo>
                <a:lnTo>
                  <a:pt x="0" y="91440"/>
                </a:lnTo>
                <a:lnTo>
                  <a:pt x="7620" y="83820"/>
                </a:lnTo>
                <a:lnTo>
                  <a:pt x="7620" y="83820"/>
                </a:lnTo>
                <a:lnTo>
                  <a:pt x="22860" y="76200"/>
                </a:lnTo>
                <a:lnTo>
                  <a:pt x="22860" y="76200"/>
                </a:lnTo>
                <a:lnTo>
                  <a:pt x="38100" y="68580"/>
                </a:lnTo>
                <a:lnTo>
                  <a:pt x="45720" y="68580"/>
                </a:lnTo>
                <a:lnTo>
                  <a:pt x="53340" y="68580"/>
                </a:lnTo>
                <a:lnTo>
                  <a:pt x="68580" y="60960"/>
                </a:lnTo>
                <a:lnTo>
                  <a:pt x="76200" y="53340"/>
                </a:lnTo>
                <a:lnTo>
                  <a:pt x="91440" y="53340"/>
                </a:lnTo>
                <a:lnTo>
                  <a:pt x="99060" y="45720"/>
                </a:lnTo>
                <a:lnTo>
                  <a:pt x="114300" y="45720"/>
                </a:lnTo>
                <a:lnTo>
                  <a:pt x="129540" y="38100"/>
                </a:lnTo>
                <a:lnTo>
                  <a:pt x="144780" y="38100"/>
                </a:lnTo>
                <a:lnTo>
                  <a:pt x="160020" y="38100"/>
                </a:lnTo>
                <a:lnTo>
                  <a:pt x="175260" y="30480"/>
                </a:lnTo>
                <a:lnTo>
                  <a:pt x="190500" y="22860"/>
                </a:lnTo>
                <a:lnTo>
                  <a:pt x="205740" y="22860"/>
                </a:lnTo>
                <a:lnTo>
                  <a:pt x="228600" y="15240"/>
                </a:lnTo>
                <a:lnTo>
                  <a:pt x="236220" y="15240"/>
                </a:lnTo>
                <a:lnTo>
                  <a:pt x="251460" y="7620"/>
                </a:lnTo>
                <a:lnTo>
                  <a:pt x="266700" y="7620"/>
                </a:lnTo>
                <a:lnTo>
                  <a:pt x="274320" y="7620"/>
                </a:lnTo>
                <a:lnTo>
                  <a:pt x="281940" y="0"/>
                </a:lnTo>
                <a:lnTo>
                  <a:pt x="289560" y="0"/>
                </a:lnTo>
                <a:lnTo>
                  <a:pt x="297180" y="0"/>
                </a:lnTo>
                <a:lnTo>
                  <a:pt x="304800" y="0"/>
                </a:lnTo>
                <a:lnTo>
                  <a:pt x="304800" y="0"/>
                </a:lnTo>
                <a:lnTo>
                  <a:pt x="312420" y="0"/>
                </a:lnTo>
                <a:lnTo>
                  <a:pt x="312420" y="0"/>
                </a:lnTo>
                <a:lnTo>
                  <a:pt x="312420" y="7620"/>
                </a:lnTo>
                <a:lnTo>
                  <a:pt x="312420" y="7620"/>
                </a:lnTo>
                <a:lnTo>
                  <a:pt x="312420" y="15240"/>
                </a:lnTo>
                <a:lnTo>
                  <a:pt x="304800" y="22860"/>
                </a:lnTo>
                <a:lnTo>
                  <a:pt x="304800" y="30480"/>
                </a:lnTo>
                <a:lnTo>
                  <a:pt x="297180" y="38100"/>
                </a:lnTo>
                <a:lnTo>
                  <a:pt x="289560" y="53340"/>
                </a:lnTo>
                <a:lnTo>
                  <a:pt x="281940" y="60960"/>
                </a:lnTo>
                <a:lnTo>
                  <a:pt x="274320" y="76200"/>
                </a:lnTo>
                <a:lnTo>
                  <a:pt x="266700" y="91440"/>
                </a:lnTo>
                <a:lnTo>
                  <a:pt x="251460" y="106680"/>
                </a:lnTo>
                <a:lnTo>
                  <a:pt x="236220" y="121920"/>
                </a:lnTo>
                <a:lnTo>
                  <a:pt x="228600" y="144780"/>
                </a:lnTo>
                <a:lnTo>
                  <a:pt x="213360" y="160020"/>
                </a:lnTo>
                <a:lnTo>
                  <a:pt x="205740" y="175260"/>
                </a:lnTo>
                <a:lnTo>
                  <a:pt x="190500" y="198120"/>
                </a:lnTo>
                <a:lnTo>
                  <a:pt x="175260" y="213360"/>
                </a:lnTo>
                <a:lnTo>
                  <a:pt x="160020" y="236220"/>
                </a:lnTo>
                <a:lnTo>
                  <a:pt x="144780" y="251460"/>
                </a:lnTo>
                <a:lnTo>
                  <a:pt x="137160" y="266700"/>
                </a:lnTo>
                <a:lnTo>
                  <a:pt x="121920" y="289560"/>
                </a:lnTo>
                <a:lnTo>
                  <a:pt x="106680" y="297180"/>
                </a:lnTo>
                <a:lnTo>
                  <a:pt x="99060" y="312420"/>
                </a:lnTo>
                <a:lnTo>
                  <a:pt x="91440" y="327660"/>
                </a:lnTo>
                <a:lnTo>
                  <a:pt x="83820" y="335280"/>
                </a:lnTo>
                <a:lnTo>
                  <a:pt x="83820" y="342900"/>
                </a:lnTo>
                <a:lnTo>
                  <a:pt x="76200" y="358140"/>
                </a:lnTo>
                <a:lnTo>
                  <a:pt x="76200" y="3581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3" name="Freeform 6342"/>
          <p:cNvSpPr/>
          <p:nvPr/>
        </p:nvSpPr>
        <p:spPr>
          <a:xfrm>
            <a:off x="1851660" y="6332220"/>
            <a:ext cx="167641" cy="30481"/>
          </a:xfrm>
          <a:custGeom>
            <a:avLst/>
            <a:gdLst/>
            <a:ahLst/>
            <a:cxnLst/>
            <a:rect l="0" t="0" r="0" b="0"/>
            <a:pathLst>
              <a:path w="167641" h="30481">
                <a:moveTo>
                  <a:pt x="0" y="30480"/>
                </a:move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7620" y="30480"/>
                </a:lnTo>
                <a:lnTo>
                  <a:pt x="15240" y="30480"/>
                </a:lnTo>
                <a:lnTo>
                  <a:pt x="22860" y="30480"/>
                </a:lnTo>
                <a:lnTo>
                  <a:pt x="30480" y="22860"/>
                </a:lnTo>
                <a:lnTo>
                  <a:pt x="38100" y="22860"/>
                </a:lnTo>
                <a:lnTo>
                  <a:pt x="53340" y="22860"/>
                </a:lnTo>
                <a:lnTo>
                  <a:pt x="60960" y="22860"/>
                </a:lnTo>
                <a:lnTo>
                  <a:pt x="68580" y="15240"/>
                </a:lnTo>
                <a:lnTo>
                  <a:pt x="76200" y="15240"/>
                </a:lnTo>
                <a:lnTo>
                  <a:pt x="91440" y="15240"/>
                </a:lnTo>
                <a:lnTo>
                  <a:pt x="99060" y="15240"/>
                </a:lnTo>
                <a:lnTo>
                  <a:pt x="106680" y="7620"/>
                </a:lnTo>
                <a:lnTo>
                  <a:pt x="114300" y="7620"/>
                </a:lnTo>
                <a:lnTo>
                  <a:pt x="121920" y="7620"/>
                </a:lnTo>
                <a:lnTo>
                  <a:pt x="129540" y="7620"/>
                </a:lnTo>
                <a:lnTo>
                  <a:pt x="137160" y="7620"/>
                </a:lnTo>
                <a:lnTo>
                  <a:pt x="137160" y="0"/>
                </a:lnTo>
                <a:lnTo>
                  <a:pt x="144780" y="0"/>
                </a:lnTo>
                <a:lnTo>
                  <a:pt x="152400" y="0"/>
                </a:lnTo>
                <a:lnTo>
                  <a:pt x="167640" y="0"/>
                </a:lnTo>
                <a:lnTo>
                  <a:pt x="1676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4" name="Freeform 6343"/>
          <p:cNvSpPr/>
          <p:nvPr/>
        </p:nvSpPr>
        <p:spPr>
          <a:xfrm>
            <a:off x="1927860" y="6339840"/>
            <a:ext cx="182881" cy="7621"/>
          </a:xfrm>
          <a:custGeom>
            <a:avLst/>
            <a:gdLst/>
            <a:ahLst/>
            <a:cxnLst/>
            <a:rect l="0" t="0" r="0" b="0"/>
            <a:pathLst>
              <a:path w="182881" h="762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60020" y="0"/>
                </a:lnTo>
                <a:lnTo>
                  <a:pt x="182880" y="7620"/>
                </a:lnTo>
                <a:lnTo>
                  <a:pt x="18288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5" name="Freeform 6344"/>
          <p:cNvSpPr/>
          <p:nvPr/>
        </p:nvSpPr>
        <p:spPr>
          <a:xfrm>
            <a:off x="2194560" y="6179820"/>
            <a:ext cx="198121" cy="236221"/>
          </a:xfrm>
          <a:custGeom>
            <a:avLst/>
            <a:gdLst/>
            <a:ahLst/>
            <a:cxnLst/>
            <a:rect l="0" t="0" r="0" b="0"/>
            <a:pathLst>
              <a:path w="198121" h="236221">
                <a:moveTo>
                  <a:pt x="53340" y="38100"/>
                </a:moveTo>
                <a:lnTo>
                  <a:pt x="53340" y="30480"/>
                </a:lnTo>
                <a:lnTo>
                  <a:pt x="53340" y="30480"/>
                </a:lnTo>
                <a:lnTo>
                  <a:pt x="60960" y="22860"/>
                </a:lnTo>
                <a:lnTo>
                  <a:pt x="68580" y="15240"/>
                </a:lnTo>
                <a:lnTo>
                  <a:pt x="76200" y="15240"/>
                </a:lnTo>
                <a:lnTo>
                  <a:pt x="83820" y="7620"/>
                </a:lnTo>
                <a:lnTo>
                  <a:pt x="91440" y="7620"/>
                </a:lnTo>
                <a:lnTo>
                  <a:pt x="99060" y="7620"/>
                </a:lnTo>
                <a:lnTo>
                  <a:pt x="114300" y="0"/>
                </a:lnTo>
                <a:lnTo>
                  <a:pt x="121920" y="0"/>
                </a:lnTo>
                <a:lnTo>
                  <a:pt x="137160" y="7620"/>
                </a:lnTo>
                <a:lnTo>
                  <a:pt x="144780" y="7620"/>
                </a:lnTo>
                <a:lnTo>
                  <a:pt x="152400" y="7620"/>
                </a:lnTo>
                <a:lnTo>
                  <a:pt x="167640" y="7620"/>
                </a:lnTo>
                <a:lnTo>
                  <a:pt x="175260" y="15240"/>
                </a:lnTo>
                <a:lnTo>
                  <a:pt x="182880" y="22860"/>
                </a:lnTo>
                <a:lnTo>
                  <a:pt x="190500" y="22860"/>
                </a:lnTo>
                <a:lnTo>
                  <a:pt x="198120" y="30480"/>
                </a:lnTo>
                <a:lnTo>
                  <a:pt x="198120" y="38100"/>
                </a:lnTo>
                <a:lnTo>
                  <a:pt x="190500" y="45720"/>
                </a:lnTo>
                <a:lnTo>
                  <a:pt x="190500" y="53340"/>
                </a:lnTo>
                <a:lnTo>
                  <a:pt x="182880" y="60960"/>
                </a:lnTo>
                <a:lnTo>
                  <a:pt x="175260" y="68580"/>
                </a:lnTo>
                <a:lnTo>
                  <a:pt x="160020" y="76200"/>
                </a:lnTo>
                <a:lnTo>
                  <a:pt x="152400" y="83820"/>
                </a:lnTo>
                <a:lnTo>
                  <a:pt x="137160" y="91440"/>
                </a:lnTo>
                <a:lnTo>
                  <a:pt x="114300" y="99060"/>
                </a:lnTo>
                <a:lnTo>
                  <a:pt x="99060" y="106680"/>
                </a:lnTo>
                <a:lnTo>
                  <a:pt x="83820" y="121920"/>
                </a:lnTo>
                <a:lnTo>
                  <a:pt x="60960" y="129540"/>
                </a:lnTo>
                <a:lnTo>
                  <a:pt x="45720" y="144780"/>
                </a:lnTo>
                <a:lnTo>
                  <a:pt x="38100" y="152400"/>
                </a:lnTo>
                <a:lnTo>
                  <a:pt x="22860" y="160020"/>
                </a:lnTo>
                <a:lnTo>
                  <a:pt x="7620" y="175260"/>
                </a:lnTo>
                <a:lnTo>
                  <a:pt x="0" y="182880"/>
                </a:lnTo>
                <a:lnTo>
                  <a:pt x="0" y="198120"/>
                </a:lnTo>
                <a:lnTo>
                  <a:pt x="0" y="205740"/>
                </a:lnTo>
                <a:lnTo>
                  <a:pt x="0" y="213360"/>
                </a:lnTo>
                <a:lnTo>
                  <a:pt x="0" y="220980"/>
                </a:lnTo>
                <a:lnTo>
                  <a:pt x="7620" y="228600"/>
                </a:lnTo>
                <a:lnTo>
                  <a:pt x="15240" y="228600"/>
                </a:lnTo>
                <a:lnTo>
                  <a:pt x="30480" y="236220"/>
                </a:lnTo>
                <a:lnTo>
                  <a:pt x="45720" y="236220"/>
                </a:lnTo>
                <a:lnTo>
                  <a:pt x="60960" y="236220"/>
                </a:lnTo>
                <a:lnTo>
                  <a:pt x="76200" y="236220"/>
                </a:lnTo>
                <a:lnTo>
                  <a:pt x="99060" y="228600"/>
                </a:lnTo>
                <a:lnTo>
                  <a:pt x="114300" y="220980"/>
                </a:lnTo>
                <a:lnTo>
                  <a:pt x="152400" y="213360"/>
                </a:lnTo>
                <a:lnTo>
                  <a:pt x="152400" y="2133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6" name="Freeform 6345"/>
          <p:cNvSpPr/>
          <p:nvPr/>
        </p:nvSpPr>
        <p:spPr>
          <a:xfrm>
            <a:off x="2453640" y="6111240"/>
            <a:ext cx="213361" cy="160021"/>
          </a:xfrm>
          <a:custGeom>
            <a:avLst/>
            <a:gdLst/>
            <a:ahLst/>
            <a:cxnLst/>
            <a:rect l="0" t="0" r="0" b="0"/>
            <a:pathLst>
              <a:path w="213361" h="160021">
                <a:moveTo>
                  <a:pt x="53340" y="7620"/>
                </a:move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15240"/>
                </a:lnTo>
                <a:lnTo>
                  <a:pt x="4572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048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22860" y="68580"/>
                </a:lnTo>
                <a:lnTo>
                  <a:pt x="15240" y="76200"/>
                </a:lnTo>
                <a:lnTo>
                  <a:pt x="7620" y="83820"/>
                </a:lnTo>
                <a:lnTo>
                  <a:pt x="762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7620" y="144780"/>
                </a:lnTo>
                <a:lnTo>
                  <a:pt x="15240" y="152400"/>
                </a:lnTo>
                <a:lnTo>
                  <a:pt x="22860" y="152400"/>
                </a:lnTo>
                <a:lnTo>
                  <a:pt x="30480" y="160020"/>
                </a:lnTo>
                <a:lnTo>
                  <a:pt x="38100" y="152400"/>
                </a:lnTo>
                <a:lnTo>
                  <a:pt x="45720" y="152400"/>
                </a:lnTo>
                <a:lnTo>
                  <a:pt x="60960" y="144780"/>
                </a:lnTo>
                <a:lnTo>
                  <a:pt x="76200" y="137160"/>
                </a:lnTo>
                <a:lnTo>
                  <a:pt x="91440" y="129540"/>
                </a:lnTo>
                <a:lnTo>
                  <a:pt x="106680" y="121920"/>
                </a:lnTo>
                <a:lnTo>
                  <a:pt x="121920" y="106680"/>
                </a:lnTo>
                <a:lnTo>
                  <a:pt x="137160" y="99060"/>
                </a:lnTo>
                <a:lnTo>
                  <a:pt x="144780" y="83820"/>
                </a:lnTo>
                <a:lnTo>
                  <a:pt x="160020" y="76200"/>
                </a:lnTo>
                <a:lnTo>
                  <a:pt x="167640" y="60960"/>
                </a:lnTo>
                <a:lnTo>
                  <a:pt x="175260" y="53340"/>
                </a:lnTo>
                <a:lnTo>
                  <a:pt x="182880" y="38100"/>
                </a:lnTo>
                <a:lnTo>
                  <a:pt x="190500" y="22860"/>
                </a:lnTo>
                <a:lnTo>
                  <a:pt x="198120" y="15240"/>
                </a:lnTo>
                <a:lnTo>
                  <a:pt x="213360" y="0"/>
                </a:lnTo>
                <a:lnTo>
                  <a:pt x="2133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7" name="Freeform 6346"/>
          <p:cNvSpPr/>
          <p:nvPr/>
        </p:nvSpPr>
        <p:spPr>
          <a:xfrm>
            <a:off x="2606040" y="6065520"/>
            <a:ext cx="76201" cy="388621"/>
          </a:xfrm>
          <a:custGeom>
            <a:avLst/>
            <a:gdLst/>
            <a:ahLst/>
            <a:cxnLst/>
            <a:rect l="0" t="0" r="0" b="0"/>
            <a:pathLst>
              <a:path w="76201" h="388621">
                <a:moveTo>
                  <a:pt x="76200" y="0"/>
                </a:moveTo>
                <a:lnTo>
                  <a:pt x="76200" y="0"/>
                </a:lnTo>
                <a:lnTo>
                  <a:pt x="76200" y="7620"/>
                </a:lnTo>
                <a:lnTo>
                  <a:pt x="68580" y="15240"/>
                </a:lnTo>
                <a:lnTo>
                  <a:pt x="68580" y="15240"/>
                </a:lnTo>
                <a:lnTo>
                  <a:pt x="68580" y="30480"/>
                </a:lnTo>
                <a:lnTo>
                  <a:pt x="60960" y="38100"/>
                </a:lnTo>
                <a:lnTo>
                  <a:pt x="60960" y="53340"/>
                </a:lnTo>
                <a:lnTo>
                  <a:pt x="60960" y="60960"/>
                </a:lnTo>
                <a:lnTo>
                  <a:pt x="53340" y="76200"/>
                </a:lnTo>
                <a:lnTo>
                  <a:pt x="45720" y="91440"/>
                </a:lnTo>
                <a:lnTo>
                  <a:pt x="38100" y="114300"/>
                </a:lnTo>
                <a:lnTo>
                  <a:pt x="30480" y="129540"/>
                </a:lnTo>
                <a:lnTo>
                  <a:pt x="30480" y="152400"/>
                </a:lnTo>
                <a:lnTo>
                  <a:pt x="22860" y="167640"/>
                </a:lnTo>
                <a:lnTo>
                  <a:pt x="22860" y="190500"/>
                </a:lnTo>
                <a:lnTo>
                  <a:pt x="15240" y="213360"/>
                </a:lnTo>
                <a:lnTo>
                  <a:pt x="15240" y="236220"/>
                </a:lnTo>
                <a:lnTo>
                  <a:pt x="7620" y="259080"/>
                </a:lnTo>
                <a:lnTo>
                  <a:pt x="7620" y="281940"/>
                </a:lnTo>
                <a:lnTo>
                  <a:pt x="7620" y="304800"/>
                </a:lnTo>
                <a:lnTo>
                  <a:pt x="0" y="320040"/>
                </a:lnTo>
                <a:lnTo>
                  <a:pt x="0" y="335280"/>
                </a:lnTo>
                <a:lnTo>
                  <a:pt x="0" y="350520"/>
                </a:lnTo>
                <a:lnTo>
                  <a:pt x="0" y="365760"/>
                </a:lnTo>
                <a:lnTo>
                  <a:pt x="0" y="388620"/>
                </a:lnTo>
                <a:lnTo>
                  <a:pt x="0" y="388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8" name="Freeform 6347"/>
          <p:cNvSpPr/>
          <p:nvPr/>
        </p:nvSpPr>
        <p:spPr>
          <a:xfrm>
            <a:off x="2697480" y="6416040"/>
            <a:ext cx="45721" cy="22861"/>
          </a:xfrm>
          <a:custGeom>
            <a:avLst/>
            <a:gdLst/>
            <a:ahLst/>
            <a:cxnLst/>
            <a:rect l="0" t="0" r="0" b="0"/>
            <a:pathLst>
              <a:path w="45721" h="22861">
                <a:moveTo>
                  <a:pt x="30480" y="0"/>
                </a:moveTo>
                <a:lnTo>
                  <a:pt x="30480" y="7620"/>
                </a:lnTo>
                <a:lnTo>
                  <a:pt x="30480" y="7620"/>
                </a:lnTo>
                <a:lnTo>
                  <a:pt x="38100" y="15240"/>
                </a:lnTo>
                <a:lnTo>
                  <a:pt x="38100" y="1524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0480" y="22860"/>
                </a:lnTo>
                <a:lnTo>
                  <a:pt x="22860" y="22860"/>
                </a:lnTo>
                <a:lnTo>
                  <a:pt x="2286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49" name="Freeform 6348"/>
          <p:cNvSpPr/>
          <p:nvPr/>
        </p:nvSpPr>
        <p:spPr>
          <a:xfrm>
            <a:off x="2811780" y="6164580"/>
            <a:ext cx="198121" cy="228601"/>
          </a:xfrm>
          <a:custGeom>
            <a:avLst/>
            <a:gdLst/>
            <a:ahLst/>
            <a:cxnLst/>
            <a:rect l="0" t="0" r="0" b="0"/>
            <a:pathLst>
              <a:path w="198121" h="228601">
                <a:moveTo>
                  <a:pt x="144780" y="68580"/>
                </a:moveTo>
                <a:lnTo>
                  <a:pt x="144780" y="68580"/>
                </a:lnTo>
                <a:lnTo>
                  <a:pt x="144780" y="68580"/>
                </a:lnTo>
                <a:lnTo>
                  <a:pt x="144780" y="68580"/>
                </a:lnTo>
                <a:lnTo>
                  <a:pt x="144780" y="68580"/>
                </a:lnTo>
                <a:lnTo>
                  <a:pt x="144780" y="60960"/>
                </a:lnTo>
                <a:lnTo>
                  <a:pt x="144780" y="60960"/>
                </a:lnTo>
                <a:lnTo>
                  <a:pt x="137160" y="60960"/>
                </a:lnTo>
                <a:lnTo>
                  <a:pt x="137160" y="60960"/>
                </a:lnTo>
                <a:lnTo>
                  <a:pt x="129540" y="68580"/>
                </a:lnTo>
                <a:lnTo>
                  <a:pt x="121920" y="68580"/>
                </a:lnTo>
                <a:lnTo>
                  <a:pt x="114300" y="68580"/>
                </a:lnTo>
                <a:lnTo>
                  <a:pt x="106680" y="76200"/>
                </a:lnTo>
                <a:lnTo>
                  <a:pt x="99060" y="76200"/>
                </a:lnTo>
                <a:lnTo>
                  <a:pt x="83820" y="83820"/>
                </a:lnTo>
                <a:lnTo>
                  <a:pt x="68580" y="91440"/>
                </a:lnTo>
                <a:lnTo>
                  <a:pt x="53340" y="99060"/>
                </a:lnTo>
                <a:lnTo>
                  <a:pt x="38100" y="106680"/>
                </a:lnTo>
                <a:lnTo>
                  <a:pt x="22860" y="114300"/>
                </a:lnTo>
                <a:lnTo>
                  <a:pt x="15240" y="129540"/>
                </a:lnTo>
                <a:lnTo>
                  <a:pt x="7620" y="144780"/>
                </a:lnTo>
                <a:lnTo>
                  <a:pt x="0" y="152400"/>
                </a:lnTo>
                <a:lnTo>
                  <a:pt x="0" y="167640"/>
                </a:lnTo>
                <a:lnTo>
                  <a:pt x="0" y="182880"/>
                </a:lnTo>
                <a:lnTo>
                  <a:pt x="0" y="190500"/>
                </a:lnTo>
                <a:lnTo>
                  <a:pt x="7620" y="205740"/>
                </a:lnTo>
                <a:lnTo>
                  <a:pt x="15240" y="213360"/>
                </a:lnTo>
                <a:lnTo>
                  <a:pt x="22860" y="220980"/>
                </a:lnTo>
                <a:lnTo>
                  <a:pt x="38100" y="228600"/>
                </a:lnTo>
                <a:lnTo>
                  <a:pt x="60960" y="228600"/>
                </a:lnTo>
                <a:lnTo>
                  <a:pt x="76200" y="228600"/>
                </a:lnTo>
                <a:lnTo>
                  <a:pt x="99060" y="228600"/>
                </a:lnTo>
                <a:lnTo>
                  <a:pt x="114300" y="220980"/>
                </a:lnTo>
                <a:lnTo>
                  <a:pt x="129540" y="213360"/>
                </a:lnTo>
                <a:lnTo>
                  <a:pt x="152400" y="205740"/>
                </a:lnTo>
                <a:lnTo>
                  <a:pt x="160020" y="190500"/>
                </a:lnTo>
                <a:lnTo>
                  <a:pt x="175260" y="167640"/>
                </a:lnTo>
                <a:lnTo>
                  <a:pt x="182880" y="152400"/>
                </a:lnTo>
                <a:lnTo>
                  <a:pt x="190500" y="137160"/>
                </a:lnTo>
                <a:lnTo>
                  <a:pt x="198120" y="114300"/>
                </a:lnTo>
                <a:lnTo>
                  <a:pt x="198120" y="91440"/>
                </a:lnTo>
                <a:lnTo>
                  <a:pt x="198120" y="76200"/>
                </a:lnTo>
                <a:lnTo>
                  <a:pt x="198120" y="53340"/>
                </a:lnTo>
                <a:lnTo>
                  <a:pt x="190500" y="38100"/>
                </a:lnTo>
                <a:lnTo>
                  <a:pt x="182880" y="30480"/>
                </a:lnTo>
                <a:lnTo>
                  <a:pt x="175260" y="15240"/>
                </a:lnTo>
                <a:lnTo>
                  <a:pt x="167640" y="7620"/>
                </a:lnTo>
                <a:lnTo>
                  <a:pt x="160020" y="0"/>
                </a:lnTo>
                <a:lnTo>
                  <a:pt x="152400" y="0"/>
                </a:lnTo>
                <a:lnTo>
                  <a:pt x="152400" y="0"/>
                </a:lnTo>
                <a:lnTo>
                  <a:pt x="144780" y="0"/>
                </a:lnTo>
                <a:lnTo>
                  <a:pt x="129540" y="7620"/>
                </a:lnTo>
                <a:lnTo>
                  <a:pt x="129540" y="15240"/>
                </a:lnTo>
                <a:lnTo>
                  <a:pt x="121920" y="22860"/>
                </a:lnTo>
                <a:lnTo>
                  <a:pt x="114300" y="38100"/>
                </a:lnTo>
                <a:lnTo>
                  <a:pt x="114300" y="38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0" name="Freeform 6349"/>
          <p:cNvSpPr/>
          <p:nvPr/>
        </p:nvSpPr>
        <p:spPr>
          <a:xfrm>
            <a:off x="3048000" y="6149340"/>
            <a:ext cx="167641" cy="259081"/>
          </a:xfrm>
          <a:custGeom>
            <a:avLst/>
            <a:gdLst/>
            <a:ahLst/>
            <a:cxnLst/>
            <a:rect l="0" t="0" r="0" b="0"/>
            <a:pathLst>
              <a:path w="167641" h="259081">
                <a:moveTo>
                  <a:pt x="0" y="22860"/>
                </a:moveTo>
                <a:lnTo>
                  <a:pt x="0" y="2286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29540" y="0"/>
                </a:lnTo>
                <a:lnTo>
                  <a:pt x="137160" y="0"/>
                </a:lnTo>
                <a:lnTo>
                  <a:pt x="144780" y="0"/>
                </a:lnTo>
                <a:lnTo>
                  <a:pt x="152400" y="7620"/>
                </a:lnTo>
                <a:lnTo>
                  <a:pt x="160020" y="7620"/>
                </a:lnTo>
                <a:lnTo>
                  <a:pt x="160020" y="7620"/>
                </a:lnTo>
                <a:lnTo>
                  <a:pt x="160020" y="7620"/>
                </a:lnTo>
                <a:lnTo>
                  <a:pt x="167640" y="7620"/>
                </a:lnTo>
                <a:lnTo>
                  <a:pt x="167640" y="15240"/>
                </a:lnTo>
                <a:lnTo>
                  <a:pt x="167640" y="15240"/>
                </a:lnTo>
                <a:lnTo>
                  <a:pt x="160020" y="22860"/>
                </a:lnTo>
                <a:lnTo>
                  <a:pt x="160020" y="22860"/>
                </a:lnTo>
                <a:lnTo>
                  <a:pt x="152400" y="30480"/>
                </a:lnTo>
                <a:lnTo>
                  <a:pt x="144780" y="38100"/>
                </a:lnTo>
                <a:lnTo>
                  <a:pt x="137160" y="53340"/>
                </a:lnTo>
                <a:lnTo>
                  <a:pt x="129540" y="60960"/>
                </a:lnTo>
                <a:lnTo>
                  <a:pt x="121920" y="76200"/>
                </a:lnTo>
                <a:lnTo>
                  <a:pt x="121920" y="91440"/>
                </a:lnTo>
                <a:lnTo>
                  <a:pt x="106680" y="106680"/>
                </a:lnTo>
                <a:lnTo>
                  <a:pt x="99060" y="121920"/>
                </a:lnTo>
                <a:lnTo>
                  <a:pt x="91440" y="137160"/>
                </a:lnTo>
                <a:lnTo>
                  <a:pt x="83820" y="152400"/>
                </a:lnTo>
                <a:lnTo>
                  <a:pt x="76200" y="167640"/>
                </a:lnTo>
                <a:lnTo>
                  <a:pt x="76200" y="182880"/>
                </a:lnTo>
                <a:lnTo>
                  <a:pt x="68580" y="198120"/>
                </a:lnTo>
                <a:lnTo>
                  <a:pt x="60960" y="213360"/>
                </a:lnTo>
                <a:lnTo>
                  <a:pt x="60960" y="228600"/>
                </a:lnTo>
                <a:lnTo>
                  <a:pt x="53340" y="236220"/>
                </a:lnTo>
                <a:lnTo>
                  <a:pt x="53340" y="251460"/>
                </a:lnTo>
                <a:lnTo>
                  <a:pt x="53340" y="251460"/>
                </a:lnTo>
                <a:lnTo>
                  <a:pt x="45720" y="259080"/>
                </a:lnTo>
                <a:lnTo>
                  <a:pt x="45720" y="2590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1" name="Freeform 6350"/>
          <p:cNvSpPr/>
          <p:nvPr/>
        </p:nvSpPr>
        <p:spPr>
          <a:xfrm>
            <a:off x="3055620" y="6271260"/>
            <a:ext cx="121921" cy="7621"/>
          </a:xfrm>
          <a:custGeom>
            <a:avLst/>
            <a:gdLst/>
            <a:ahLst/>
            <a:cxnLst/>
            <a:rect l="0" t="0" r="0" b="0"/>
            <a:pathLst>
              <a:path w="121921" h="7621">
                <a:moveTo>
                  <a:pt x="762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99060" y="0"/>
                </a:lnTo>
                <a:lnTo>
                  <a:pt x="121920" y="0"/>
                </a:lnTo>
                <a:lnTo>
                  <a:pt x="1219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2" name="Freeform 6351"/>
          <p:cNvSpPr/>
          <p:nvPr/>
        </p:nvSpPr>
        <p:spPr>
          <a:xfrm>
            <a:off x="3276600" y="6134100"/>
            <a:ext cx="167641" cy="266701"/>
          </a:xfrm>
          <a:custGeom>
            <a:avLst/>
            <a:gdLst/>
            <a:ahLst/>
            <a:cxnLst/>
            <a:rect l="0" t="0" r="0" b="0"/>
            <a:pathLst>
              <a:path w="167641" h="266701">
                <a:moveTo>
                  <a:pt x="0" y="45720"/>
                </a:moveTo>
                <a:lnTo>
                  <a:pt x="0" y="38100"/>
                </a:lnTo>
                <a:lnTo>
                  <a:pt x="7620" y="3048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048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7620"/>
                </a:lnTo>
                <a:lnTo>
                  <a:pt x="121920" y="7620"/>
                </a:lnTo>
                <a:lnTo>
                  <a:pt x="129540" y="15240"/>
                </a:lnTo>
                <a:lnTo>
                  <a:pt x="137160" y="15240"/>
                </a:lnTo>
                <a:lnTo>
                  <a:pt x="144780" y="15240"/>
                </a:lnTo>
                <a:lnTo>
                  <a:pt x="152400" y="22860"/>
                </a:lnTo>
                <a:lnTo>
                  <a:pt x="160020" y="22860"/>
                </a:lnTo>
                <a:lnTo>
                  <a:pt x="160020" y="22860"/>
                </a:lnTo>
                <a:lnTo>
                  <a:pt x="167640" y="30480"/>
                </a:lnTo>
                <a:lnTo>
                  <a:pt x="167640" y="30480"/>
                </a:lnTo>
                <a:lnTo>
                  <a:pt x="167640" y="30480"/>
                </a:lnTo>
                <a:lnTo>
                  <a:pt x="167640" y="38100"/>
                </a:lnTo>
                <a:lnTo>
                  <a:pt x="167640" y="45720"/>
                </a:lnTo>
                <a:lnTo>
                  <a:pt x="160020" y="45720"/>
                </a:lnTo>
                <a:lnTo>
                  <a:pt x="152400" y="53340"/>
                </a:lnTo>
                <a:lnTo>
                  <a:pt x="144780" y="60960"/>
                </a:lnTo>
                <a:lnTo>
                  <a:pt x="144780" y="68580"/>
                </a:lnTo>
                <a:lnTo>
                  <a:pt x="137160" y="83820"/>
                </a:lnTo>
                <a:lnTo>
                  <a:pt x="121920" y="91440"/>
                </a:lnTo>
                <a:lnTo>
                  <a:pt x="114300" y="106680"/>
                </a:lnTo>
                <a:lnTo>
                  <a:pt x="106680" y="121920"/>
                </a:lnTo>
                <a:lnTo>
                  <a:pt x="99060" y="129540"/>
                </a:lnTo>
                <a:lnTo>
                  <a:pt x="83820" y="144780"/>
                </a:lnTo>
                <a:lnTo>
                  <a:pt x="76200" y="160020"/>
                </a:lnTo>
                <a:lnTo>
                  <a:pt x="68580" y="175260"/>
                </a:lnTo>
                <a:lnTo>
                  <a:pt x="60960" y="190500"/>
                </a:lnTo>
                <a:lnTo>
                  <a:pt x="53340" y="205740"/>
                </a:lnTo>
                <a:lnTo>
                  <a:pt x="45720" y="220980"/>
                </a:lnTo>
                <a:lnTo>
                  <a:pt x="38100" y="228600"/>
                </a:lnTo>
                <a:lnTo>
                  <a:pt x="30480" y="243840"/>
                </a:lnTo>
                <a:lnTo>
                  <a:pt x="30480" y="251460"/>
                </a:lnTo>
                <a:lnTo>
                  <a:pt x="22860" y="266700"/>
                </a:lnTo>
                <a:lnTo>
                  <a:pt x="22860" y="2667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3" name="Freeform 6352"/>
          <p:cNvSpPr/>
          <p:nvPr/>
        </p:nvSpPr>
        <p:spPr>
          <a:xfrm>
            <a:off x="3261360" y="6271260"/>
            <a:ext cx="152401" cy="7621"/>
          </a:xfrm>
          <a:custGeom>
            <a:avLst/>
            <a:gdLst/>
            <a:ahLst/>
            <a:cxnLst/>
            <a:rect l="0" t="0" r="0" b="0"/>
            <a:pathLst>
              <a:path w="152401" h="762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52400" y="7620"/>
                </a:lnTo>
                <a:lnTo>
                  <a:pt x="1524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4" name="Freeform 6353"/>
          <p:cNvSpPr/>
          <p:nvPr/>
        </p:nvSpPr>
        <p:spPr>
          <a:xfrm>
            <a:off x="3505200" y="6278880"/>
            <a:ext cx="167641" cy="152401"/>
          </a:xfrm>
          <a:custGeom>
            <a:avLst/>
            <a:gdLst/>
            <a:ahLst/>
            <a:cxnLst/>
            <a:rect l="0" t="0" r="0" b="0"/>
            <a:pathLst>
              <a:path w="167641" h="152401">
                <a:moveTo>
                  <a:pt x="7620" y="53340"/>
                </a:moveTo>
                <a:lnTo>
                  <a:pt x="7620" y="53340"/>
                </a:lnTo>
                <a:lnTo>
                  <a:pt x="7620" y="45720"/>
                </a:lnTo>
                <a:lnTo>
                  <a:pt x="7620" y="45720"/>
                </a:lnTo>
                <a:lnTo>
                  <a:pt x="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91440"/>
                </a:lnTo>
                <a:lnTo>
                  <a:pt x="7620" y="99060"/>
                </a:lnTo>
                <a:lnTo>
                  <a:pt x="15240" y="106680"/>
                </a:lnTo>
                <a:lnTo>
                  <a:pt x="22860" y="114300"/>
                </a:lnTo>
                <a:lnTo>
                  <a:pt x="30480" y="121920"/>
                </a:lnTo>
                <a:lnTo>
                  <a:pt x="45720" y="129540"/>
                </a:lnTo>
                <a:lnTo>
                  <a:pt x="53340" y="144780"/>
                </a:lnTo>
                <a:lnTo>
                  <a:pt x="68580" y="144780"/>
                </a:lnTo>
                <a:lnTo>
                  <a:pt x="76200" y="144780"/>
                </a:lnTo>
                <a:lnTo>
                  <a:pt x="91440" y="152400"/>
                </a:lnTo>
                <a:lnTo>
                  <a:pt x="106680" y="144780"/>
                </a:lnTo>
                <a:lnTo>
                  <a:pt x="114300" y="144780"/>
                </a:lnTo>
                <a:lnTo>
                  <a:pt x="121920" y="137160"/>
                </a:lnTo>
                <a:lnTo>
                  <a:pt x="137160" y="129540"/>
                </a:lnTo>
                <a:lnTo>
                  <a:pt x="144780" y="114300"/>
                </a:lnTo>
                <a:lnTo>
                  <a:pt x="152400" y="106680"/>
                </a:lnTo>
                <a:lnTo>
                  <a:pt x="160020" y="91440"/>
                </a:lnTo>
                <a:lnTo>
                  <a:pt x="167640" y="76200"/>
                </a:lnTo>
                <a:lnTo>
                  <a:pt x="167640" y="60960"/>
                </a:lnTo>
                <a:lnTo>
                  <a:pt x="167640" y="53340"/>
                </a:lnTo>
                <a:lnTo>
                  <a:pt x="167640" y="38100"/>
                </a:lnTo>
                <a:lnTo>
                  <a:pt x="167640" y="30480"/>
                </a:lnTo>
                <a:lnTo>
                  <a:pt x="167640" y="22860"/>
                </a:lnTo>
                <a:lnTo>
                  <a:pt x="167640" y="15240"/>
                </a:lnTo>
                <a:lnTo>
                  <a:pt x="160020" y="7620"/>
                </a:lnTo>
                <a:lnTo>
                  <a:pt x="160020" y="7620"/>
                </a:lnTo>
                <a:lnTo>
                  <a:pt x="160020" y="0"/>
                </a:ln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5" name="Freeform 6354"/>
          <p:cNvSpPr/>
          <p:nvPr/>
        </p:nvSpPr>
        <p:spPr>
          <a:xfrm>
            <a:off x="3718560" y="6301740"/>
            <a:ext cx="121921" cy="152401"/>
          </a:xfrm>
          <a:custGeom>
            <a:avLst/>
            <a:gdLst/>
            <a:ahLst/>
            <a:cxnLst/>
            <a:rect l="0" t="0" r="0" b="0"/>
            <a:pathLst>
              <a:path w="121921" h="1524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8580"/>
                </a:lnTo>
                <a:lnTo>
                  <a:pt x="7620" y="7620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0" y="121920"/>
                </a:lnTo>
                <a:lnTo>
                  <a:pt x="0" y="121920"/>
                </a:lnTo>
                <a:lnTo>
                  <a:pt x="0" y="129540"/>
                </a:lnTo>
                <a:lnTo>
                  <a:pt x="0" y="129540"/>
                </a:lnTo>
                <a:lnTo>
                  <a:pt x="0" y="137160"/>
                </a:lnTo>
                <a:lnTo>
                  <a:pt x="0" y="129540"/>
                </a:lnTo>
                <a:lnTo>
                  <a:pt x="0" y="129540"/>
                </a:lnTo>
                <a:lnTo>
                  <a:pt x="0" y="121920"/>
                </a:lnTo>
                <a:lnTo>
                  <a:pt x="7620" y="114300"/>
                </a:lnTo>
                <a:lnTo>
                  <a:pt x="7620" y="99060"/>
                </a:lnTo>
                <a:lnTo>
                  <a:pt x="15240" y="91440"/>
                </a:lnTo>
                <a:lnTo>
                  <a:pt x="22860" y="76200"/>
                </a:lnTo>
                <a:lnTo>
                  <a:pt x="22860" y="68580"/>
                </a:lnTo>
                <a:lnTo>
                  <a:pt x="30480" y="53340"/>
                </a:lnTo>
                <a:lnTo>
                  <a:pt x="30480" y="4572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22860"/>
                </a:lnTo>
                <a:lnTo>
                  <a:pt x="45720" y="15240"/>
                </a:lnTo>
                <a:lnTo>
                  <a:pt x="45720" y="15240"/>
                </a:lnTo>
                <a:lnTo>
                  <a:pt x="45720" y="15240"/>
                </a:lnTo>
                <a:lnTo>
                  <a:pt x="53340" y="15240"/>
                </a:lnTo>
                <a:lnTo>
                  <a:pt x="53340" y="22860"/>
                </a:lnTo>
                <a:lnTo>
                  <a:pt x="60960" y="30480"/>
                </a:lnTo>
                <a:lnTo>
                  <a:pt x="60960" y="38100"/>
                </a:lnTo>
                <a:lnTo>
                  <a:pt x="68580" y="45720"/>
                </a:lnTo>
                <a:lnTo>
                  <a:pt x="76200" y="53340"/>
                </a:lnTo>
                <a:lnTo>
                  <a:pt x="76200" y="68580"/>
                </a:lnTo>
                <a:lnTo>
                  <a:pt x="83820" y="83820"/>
                </a:lnTo>
                <a:lnTo>
                  <a:pt x="91440" y="91440"/>
                </a:lnTo>
                <a:lnTo>
                  <a:pt x="91440" y="106680"/>
                </a:lnTo>
                <a:lnTo>
                  <a:pt x="99060" y="114300"/>
                </a:lnTo>
                <a:lnTo>
                  <a:pt x="99060" y="129540"/>
                </a:lnTo>
                <a:lnTo>
                  <a:pt x="106680" y="137160"/>
                </a:lnTo>
                <a:lnTo>
                  <a:pt x="106680" y="137160"/>
                </a:lnTo>
                <a:lnTo>
                  <a:pt x="114300" y="144780"/>
                </a:lnTo>
                <a:lnTo>
                  <a:pt x="121920" y="152400"/>
                </a:lnTo>
                <a:lnTo>
                  <a:pt x="12192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6" name="Freeform 6355"/>
          <p:cNvSpPr/>
          <p:nvPr/>
        </p:nvSpPr>
        <p:spPr>
          <a:xfrm>
            <a:off x="3878580" y="6339840"/>
            <a:ext cx="15241" cy="106681"/>
          </a:xfrm>
          <a:custGeom>
            <a:avLst/>
            <a:gdLst/>
            <a:ahLst/>
            <a:cxnLst/>
            <a:rect l="0" t="0" r="0" b="0"/>
            <a:pathLst>
              <a:path w="15241" h="10668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60960"/>
                </a:lnTo>
                <a:lnTo>
                  <a:pt x="15240" y="68580"/>
                </a:lnTo>
                <a:lnTo>
                  <a:pt x="15240" y="76200"/>
                </a:lnTo>
                <a:lnTo>
                  <a:pt x="15240" y="83820"/>
                </a:lnTo>
                <a:lnTo>
                  <a:pt x="15240" y="91440"/>
                </a:lnTo>
                <a:lnTo>
                  <a:pt x="15240" y="106680"/>
                </a:lnTo>
                <a:lnTo>
                  <a:pt x="15240" y="1066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7" name="Freeform 6356"/>
          <p:cNvSpPr/>
          <p:nvPr/>
        </p:nvSpPr>
        <p:spPr>
          <a:xfrm>
            <a:off x="3947160" y="6271260"/>
            <a:ext cx="22861" cy="1"/>
          </a:xfrm>
          <a:custGeom>
            <a:avLst/>
            <a:gdLst/>
            <a:ahLst/>
            <a:cxnLst/>
            <a:rect l="0" t="0" r="0" b="0"/>
            <a:pathLst>
              <a:path w="22861" h="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228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8" name="Freeform 6357"/>
          <p:cNvSpPr/>
          <p:nvPr/>
        </p:nvSpPr>
        <p:spPr>
          <a:xfrm>
            <a:off x="4038600" y="6156960"/>
            <a:ext cx="15241" cy="259081"/>
          </a:xfrm>
          <a:custGeom>
            <a:avLst/>
            <a:gdLst/>
            <a:ahLst/>
            <a:cxnLst/>
            <a:rect l="0" t="0" r="0" b="0"/>
            <a:pathLst>
              <a:path w="15241" h="259081">
                <a:moveTo>
                  <a:pt x="15240" y="0"/>
                </a:move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60960"/>
                </a:lnTo>
                <a:lnTo>
                  <a:pt x="15240" y="68580"/>
                </a:lnTo>
                <a:lnTo>
                  <a:pt x="15240" y="83820"/>
                </a:lnTo>
                <a:lnTo>
                  <a:pt x="15240" y="99060"/>
                </a:lnTo>
                <a:lnTo>
                  <a:pt x="15240" y="106680"/>
                </a:lnTo>
                <a:lnTo>
                  <a:pt x="15240" y="121920"/>
                </a:lnTo>
                <a:lnTo>
                  <a:pt x="15240" y="137160"/>
                </a:lnTo>
                <a:lnTo>
                  <a:pt x="7620" y="152400"/>
                </a:lnTo>
                <a:lnTo>
                  <a:pt x="7620" y="167640"/>
                </a:lnTo>
                <a:lnTo>
                  <a:pt x="7620" y="182880"/>
                </a:lnTo>
                <a:lnTo>
                  <a:pt x="7620" y="198120"/>
                </a:lnTo>
                <a:lnTo>
                  <a:pt x="0" y="213360"/>
                </a:lnTo>
                <a:lnTo>
                  <a:pt x="0" y="228600"/>
                </a:lnTo>
                <a:lnTo>
                  <a:pt x="0" y="236220"/>
                </a:lnTo>
                <a:lnTo>
                  <a:pt x="0" y="243840"/>
                </a:lnTo>
                <a:lnTo>
                  <a:pt x="0" y="259080"/>
                </a:lnTo>
                <a:lnTo>
                  <a:pt x="0" y="2590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59" name="Freeform 6358"/>
          <p:cNvSpPr/>
          <p:nvPr/>
        </p:nvSpPr>
        <p:spPr>
          <a:xfrm>
            <a:off x="3985260" y="6324600"/>
            <a:ext cx="129541" cy="7621"/>
          </a:xfrm>
          <a:custGeom>
            <a:avLst/>
            <a:gdLst/>
            <a:ahLst/>
            <a:cxnLst/>
            <a:rect l="0" t="0" r="0" b="0"/>
            <a:pathLst>
              <a:path w="129541" h="7621">
                <a:moveTo>
                  <a:pt x="7620" y="7620"/>
                </a:moveTo>
                <a:lnTo>
                  <a:pt x="762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30480" y="0"/>
                </a:lnTo>
                <a:lnTo>
                  <a:pt x="3810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2954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0" name="Freeform 6359"/>
          <p:cNvSpPr/>
          <p:nvPr/>
        </p:nvSpPr>
        <p:spPr>
          <a:xfrm>
            <a:off x="4152900" y="6202680"/>
            <a:ext cx="106681" cy="205741"/>
          </a:xfrm>
          <a:custGeom>
            <a:avLst/>
            <a:gdLst/>
            <a:ahLst/>
            <a:cxnLst/>
            <a:rect l="0" t="0" r="0" b="0"/>
            <a:pathLst>
              <a:path w="106681" h="205741">
                <a:moveTo>
                  <a:pt x="91440" y="7620"/>
                </a:move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8382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60960" y="15240"/>
                </a:lnTo>
                <a:lnTo>
                  <a:pt x="53340" y="15240"/>
                </a:lnTo>
                <a:lnTo>
                  <a:pt x="45720" y="22860"/>
                </a:lnTo>
                <a:lnTo>
                  <a:pt x="38100" y="22860"/>
                </a:lnTo>
                <a:lnTo>
                  <a:pt x="22860" y="30480"/>
                </a:lnTo>
                <a:lnTo>
                  <a:pt x="15240" y="38100"/>
                </a:lnTo>
                <a:lnTo>
                  <a:pt x="7620" y="45720"/>
                </a:lnTo>
                <a:lnTo>
                  <a:pt x="762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7620" y="91440"/>
                </a:lnTo>
                <a:lnTo>
                  <a:pt x="7620" y="99060"/>
                </a:lnTo>
                <a:lnTo>
                  <a:pt x="15240" y="106680"/>
                </a:lnTo>
                <a:lnTo>
                  <a:pt x="30480" y="114300"/>
                </a:lnTo>
                <a:lnTo>
                  <a:pt x="38100" y="121920"/>
                </a:lnTo>
                <a:lnTo>
                  <a:pt x="45720" y="129540"/>
                </a:lnTo>
                <a:lnTo>
                  <a:pt x="53340" y="129540"/>
                </a:lnTo>
                <a:lnTo>
                  <a:pt x="60960" y="137160"/>
                </a:lnTo>
                <a:lnTo>
                  <a:pt x="76200" y="144780"/>
                </a:lnTo>
                <a:lnTo>
                  <a:pt x="83820" y="152400"/>
                </a:lnTo>
                <a:lnTo>
                  <a:pt x="91440" y="160020"/>
                </a:lnTo>
                <a:lnTo>
                  <a:pt x="91440" y="167640"/>
                </a:lnTo>
                <a:lnTo>
                  <a:pt x="99060" y="175260"/>
                </a:lnTo>
                <a:lnTo>
                  <a:pt x="106680" y="182880"/>
                </a:lnTo>
                <a:lnTo>
                  <a:pt x="106680" y="182880"/>
                </a:lnTo>
                <a:lnTo>
                  <a:pt x="106680" y="190500"/>
                </a:lnTo>
                <a:lnTo>
                  <a:pt x="106680" y="19050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106680" y="198120"/>
                </a:lnTo>
                <a:lnTo>
                  <a:pt x="99060" y="205740"/>
                </a:lnTo>
                <a:lnTo>
                  <a:pt x="91440" y="205740"/>
                </a:lnTo>
                <a:lnTo>
                  <a:pt x="83820" y="205740"/>
                </a:lnTo>
                <a:lnTo>
                  <a:pt x="76200" y="205740"/>
                </a:lnTo>
                <a:lnTo>
                  <a:pt x="68580" y="205740"/>
                </a:lnTo>
                <a:lnTo>
                  <a:pt x="60960" y="205740"/>
                </a:lnTo>
                <a:lnTo>
                  <a:pt x="45720" y="198120"/>
                </a:lnTo>
                <a:lnTo>
                  <a:pt x="38100" y="198120"/>
                </a:lnTo>
                <a:lnTo>
                  <a:pt x="30480" y="198120"/>
                </a:lnTo>
                <a:lnTo>
                  <a:pt x="15240" y="190500"/>
                </a:lnTo>
                <a:lnTo>
                  <a:pt x="1524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61" name="Freeform 6360"/>
          <p:cNvSpPr/>
          <p:nvPr/>
        </p:nvSpPr>
        <p:spPr>
          <a:xfrm>
            <a:off x="4229100" y="6065520"/>
            <a:ext cx="114301" cy="114301"/>
          </a:xfrm>
          <a:custGeom>
            <a:avLst/>
            <a:gdLst/>
            <a:ahLst/>
            <a:cxnLst/>
            <a:rect l="0" t="0" r="0" b="0"/>
            <a:pathLst>
              <a:path w="114301" h="114301">
                <a:moveTo>
                  <a:pt x="0" y="22860"/>
                </a:move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15240"/>
                </a:lnTo>
                <a:lnTo>
                  <a:pt x="76200" y="15240"/>
                </a:lnTo>
                <a:lnTo>
                  <a:pt x="83820" y="22860"/>
                </a:lnTo>
                <a:lnTo>
                  <a:pt x="91440" y="22860"/>
                </a:lnTo>
                <a:lnTo>
                  <a:pt x="91440" y="30480"/>
                </a:lnTo>
                <a:lnTo>
                  <a:pt x="99060" y="30480"/>
                </a:lnTo>
                <a:lnTo>
                  <a:pt x="91440" y="30480"/>
                </a:lnTo>
                <a:lnTo>
                  <a:pt x="91440" y="38100"/>
                </a:lnTo>
                <a:lnTo>
                  <a:pt x="83820" y="45720"/>
                </a:lnTo>
                <a:lnTo>
                  <a:pt x="83820" y="45720"/>
                </a:lnTo>
                <a:lnTo>
                  <a:pt x="76200" y="53340"/>
                </a:lnTo>
                <a:lnTo>
                  <a:pt x="68580" y="60960"/>
                </a:lnTo>
                <a:lnTo>
                  <a:pt x="60960" y="60960"/>
                </a:lnTo>
                <a:lnTo>
                  <a:pt x="53340" y="68580"/>
                </a:lnTo>
                <a:lnTo>
                  <a:pt x="38100" y="76200"/>
                </a:lnTo>
                <a:lnTo>
                  <a:pt x="38100" y="83820"/>
                </a:lnTo>
                <a:lnTo>
                  <a:pt x="30480" y="83820"/>
                </a:lnTo>
                <a:lnTo>
                  <a:pt x="22860" y="91440"/>
                </a:lnTo>
                <a:lnTo>
                  <a:pt x="22860" y="99060"/>
                </a:lnTo>
                <a:lnTo>
                  <a:pt x="15240" y="99060"/>
                </a:lnTo>
                <a:lnTo>
                  <a:pt x="15240" y="106680"/>
                </a:lnTo>
                <a:lnTo>
                  <a:pt x="15240" y="114300"/>
                </a:lnTo>
                <a:lnTo>
                  <a:pt x="15240" y="114300"/>
                </a:lnTo>
                <a:lnTo>
                  <a:pt x="15240" y="114300"/>
                </a:lnTo>
                <a:lnTo>
                  <a:pt x="22860" y="114300"/>
                </a:lnTo>
                <a:lnTo>
                  <a:pt x="22860" y="114300"/>
                </a:lnTo>
                <a:lnTo>
                  <a:pt x="30480" y="114300"/>
                </a:lnTo>
                <a:lnTo>
                  <a:pt x="38100" y="114300"/>
                </a:lnTo>
                <a:lnTo>
                  <a:pt x="45720" y="114300"/>
                </a:lnTo>
                <a:lnTo>
                  <a:pt x="53340" y="114300"/>
                </a:lnTo>
                <a:lnTo>
                  <a:pt x="68580" y="106680"/>
                </a:lnTo>
                <a:lnTo>
                  <a:pt x="76200" y="106680"/>
                </a:lnTo>
                <a:lnTo>
                  <a:pt x="83820" y="106680"/>
                </a:lnTo>
                <a:lnTo>
                  <a:pt x="99060" y="99060"/>
                </a:lnTo>
                <a:lnTo>
                  <a:pt x="106680" y="99060"/>
                </a:lnTo>
                <a:lnTo>
                  <a:pt x="114300" y="99060"/>
                </a:lnTo>
                <a:lnTo>
                  <a:pt x="114300" y="990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rgbClr val="993366"/>
          </a:solidFill>
          <a:ln w="38100">
            <a:solidFill>
              <a:srgbClr val="33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CFFFF"/>
                </a:solidFill>
                <a:latin typeface="Times New Roman" pitchFamily="-106" charset="0"/>
                <a:cs typeface="Arial" charset="0"/>
              </a:rPr>
              <a:t>Areas of Regular Polygons</a:t>
            </a:r>
            <a:endParaRPr lang="en-US" sz="3600" b="1" i="1" baseline="30000">
              <a:solidFill>
                <a:srgbClr val="CCFFFF"/>
              </a:solidFill>
              <a:latin typeface="Times New Roman" pitchFamily="-106" charset="0"/>
              <a:cs typeface="Arial" charset="0"/>
            </a:endParaRPr>
          </a:p>
        </p:txBody>
      </p:sp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228600" y="8382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-106" charset="0"/>
              </a:rPr>
              <a:t>Find the area of a regular 7-gon with radius of 8 m.</a:t>
            </a:r>
          </a:p>
        </p:txBody>
      </p:sp>
      <p:sp>
        <p:nvSpPr>
          <p:cNvPr id="2" name="Freeform 1"/>
          <p:cNvSpPr/>
          <p:nvPr/>
        </p:nvSpPr>
        <p:spPr>
          <a:xfrm>
            <a:off x="1013460" y="1303020"/>
            <a:ext cx="1752601" cy="1417321"/>
          </a:xfrm>
          <a:custGeom>
            <a:avLst/>
            <a:gdLst/>
            <a:ahLst/>
            <a:cxnLst/>
            <a:rect l="0" t="0" r="0" b="0"/>
            <a:pathLst>
              <a:path w="1752601" h="1417321">
                <a:moveTo>
                  <a:pt x="0" y="1417320"/>
                </a:moveTo>
                <a:lnTo>
                  <a:pt x="0" y="1409700"/>
                </a:lnTo>
                <a:lnTo>
                  <a:pt x="0" y="1402080"/>
                </a:lnTo>
                <a:lnTo>
                  <a:pt x="0" y="1394460"/>
                </a:lnTo>
                <a:lnTo>
                  <a:pt x="7620" y="1386840"/>
                </a:lnTo>
                <a:lnTo>
                  <a:pt x="7620" y="1386840"/>
                </a:lnTo>
                <a:lnTo>
                  <a:pt x="15240" y="1379220"/>
                </a:lnTo>
                <a:lnTo>
                  <a:pt x="15240" y="1371600"/>
                </a:lnTo>
                <a:lnTo>
                  <a:pt x="22860" y="1363980"/>
                </a:lnTo>
                <a:lnTo>
                  <a:pt x="30480" y="1356360"/>
                </a:lnTo>
                <a:lnTo>
                  <a:pt x="38100" y="1348740"/>
                </a:lnTo>
                <a:lnTo>
                  <a:pt x="45720" y="1341120"/>
                </a:lnTo>
                <a:lnTo>
                  <a:pt x="53340" y="1325880"/>
                </a:lnTo>
                <a:lnTo>
                  <a:pt x="60960" y="1318260"/>
                </a:lnTo>
                <a:lnTo>
                  <a:pt x="68580" y="1303020"/>
                </a:lnTo>
                <a:lnTo>
                  <a:pt x="83820" y="1287780"/>
                </a:lnTo>
                <a:lnTo>
                  <a:pt x="91440" y="1280160"/>
                </a:lnTo>
                <a:lnTo>
                  <a:pt x="99060" y="1264920"/>
                </a:lnTo>
                <a:lnTo>
                  <a:pt x="114300" y="1242060"/>
                </a:lnTo>
                <a:lnTo>
                  <a:pt x="129540" y="1226820"/>
                </a:lnTo>
                <a:lnTo>
                  <a:pt x="137160" y="1203960"/>
                </a:lnTo>
                <a:lnTo>
                  <a:pt x="152400" y="1181100"/>
                </a:lnTo>
                <a:lnTo>
                  <a:pt x="167640" y="1165860"/>
                </a:lnTo>
                <a:lnTo>
                  <a:pt x="182880" y="1143000"/>
                </a:lnTo>
                <a:lnTo>
                  <a:pt x="198120" y="1120140"/>
                </a:lnTo>
                <a:lnTo>
                  <a:pt x="213360" y="1097280"/>
                </a:lnTo>
                <a:lnTo>
                  <a:pt x="228600" y="1066800"/>
                </a:lnTo>
                <a:lnTo>
                  <a:pt x="243840" y="1043940"/>
                </a:lnTo>
                <a:lnTo>
                  <a:pt x="259080" y="1013460"/>
                </a:lnTo>
                <a:lnTo>
                  <a:pt x="281940" y="990600"/>
                </a:lnTo>
                <a:lnTo>
                  <a:pt x="297180" y="960120"/>
                </a:lnTo>
                <a:lnTo>
                  <a:pt x="312420" y="929640"/>
                </a:lnTo>
                <a:lnTo>
                  <a:pt x="327660" y="906780"/>
                </a:lnTo>
                <a:lnTo>
                  <a:pt x="350520" y="876300"/>
                </a:lnTo>
                <a:lnTo>
                  <a:pt x="365760" y="845820"/>
                </a:lnTo>
                <a:lnTo>
                  <a:pt x="388620" y="815340"/>
                </a:lnTo>
                <a:lnTo>
                  <a:pt x="403860" y="784860"/>
                </a:lnTo>
                <a:lnTo>
                  <a:pt x="419100" y="754380"/>
                </a:lnTo>
                <a:lnTo>
                  <a:pt x="441960" y="731520"/>
                </a:lnTo>
                <a:lnTo>
                  <a:pt x="457200" y="701040"/>
                </a:lnTo>
                <a:lnTo>
                  <a:pt x="480060" y="670560"/>
                </a:lnTo>
                <a:lnTo>
                  <a:pt x="495300" y="640080"/>
                </a:lnTo>
                <a:lnTo>
                  <a:pt x="518160" y="617220"/>
                </a:lnTo>
                <a:lnTo>
                  <a:pt x="533400" y="586740"/>
                </a:lnTo>
                <a:lnTo>
                  <a:pt x="556260" y="556260"/>
                </a:lnTo>
                <a:lnTo>
                  <a:pt x="571500" y="533400"/>
                </a:lnTo>
                <a:lnTo>
                  <a:pt x="586740" y="502920"/>
                </a:lnTo>
                <a:lnTo>
                  <a:pt x="601980" y="480060"/>
                </a:lnTo>
                <a:lnTo>
                  <a:pt x="624840" y="449580"/>
                </a:lnTo>
                <a:lnTo>
                  <a:pt x="632460" y="426720"/>
                </a:lnTo>
                <a:lnTo>
                  <a:pt x="647700" y="396240"/>
                </a:lnTo>
                <a:lnTo>
                  <a:pt x="662940" y="373380"/>
                </a:lnTo>
                <a:lnTo>
                  <a:pt x="678180" y="350520"/>
                </a:lnTo>
                <a:lnTo>
                  <a:pt x="693420" y="327660"/>
                </a:lnTo>
                <a:lnTo>
                  <a:pt x="708660" y="304800"/>
                </a:lnTo>
                <a:lnTo>
                  <a:pt x="723900" y="281940"/>
                </a:lnTo>
                <a:lnTo>
                  <a:pt x="739140" y="259080"/>
                </a:lnTo>
                <a:lnTo>
                  <a:pt x="754380" y="236220"/>
                </a:lnTo>
                <a:lnTo>
                  <a:pt x="762000" y="220980"/>
                </a:lnTo>
                <a:lnTo>
                  <a:pt x="777240" y="198120"/>
                </a:lnTo>
                <a:lnTo>
                  <a:pt x="784860" y="182880"/>
                </a:lnTo>
                <a:lnTo>
                  <a:pt x="800100" y="160020"/>
                </a:lnTo>
                <a:lnTo>
                  <a:pt x="815340" y="144780"/>
                </a:lnTo>
                <a:lnTo>
                  <a:pt x="822960" y="129540"/>
                </a:lnTo>
                <a:lnTo>
                  <a:pt x="830580" y="114300"/>
                </a:lnTo>
                <a:lnTo>
                  <a:pt x="838200" y="106680"/>
                </a:lnTo>
                <a:lnTo>
                  <a:pt x="845820" y="91440"/>
                </a:lnTo>
                <a:lnTo>
                  <a:pt x="853440" y="76200"/>
                </a:lnTo>
                <a:lnTo>
                  <a:pt x="861060" y="68580"/>
                </a:lnTo>
                <a:lnTo>
                  <a:pt x="868680" y="60960"/>
                </a:lnTo>
                <a:lnTo>
                  <a:pt x="868680" y="45720"/>
                </a:lnTo>
                <a:lnTo>
                  <a:pt x="876300" y="38100"/>
                </a:lnTo>
                <a:lnTo>
                  <a:pt x="876300" y="30480"/>
                </a:lnTo>
                <a:lnTo>
                  <a:pt x="883920" y="22860"/>
                </a:lnTo>
                <a:lnTo>
                  <a:pt x="883920" y="22860"/>
                </a:lnTo>
                <a:lnTo>
                  <a:pt x="891540" y="15240"/>
                </a:lnTo>
                <a:lnTo>
                  <a:pt x="891540" y="7620"/>
                </a:lnTo>
                <a:lnTo>
                  <a:pt x="891540" y="7620"/>
                </a:lnTo>
                <a:lnTo>
                  <a:pt x="899160" y="0"/>
                </a:lnTo>
                <a:lnTo>
                  <a:pt x="899160" y="0"/>
                </a:lnTo>
                <a:lnTo>
                  <a:pt x="899160" y="0"/>
                </a:lnTo>
                <a:lnTo>
                  <a:pt x="899160" y="0"/>
                </a:lnTo>
                <a:lnTo>
                  <a:pt x="899160" y="0"/>
                </a:lnTo>
                <a:lnTo>
                  <a:pt x="899160" y="0"/>
                </a:lnTo>
                <a:lnTo>
                  <a:pt x="899160" y="0"/>
                </a:lnTo>
                <a:lnTo>
                  <a:pt x="899160" y="0"/>
                </a:lnTo>
                <a:lnTo>
                  <a:pt x="899160" y="0"/>
                </a:lnTo>
                <a:lnTo>
                  <a:pt x="899160" y="0"/>
                </a:lnTo>
                <a:lnTo>
                  <a:pt x="906780" y="7620"/>
                </a:lnTo>
                <a:lnTo>
                  <a:pt x="906780" y="7620"/>
                </a:lnTo>
                <a:lnTo>
                  <a:pt x="906780" y="7620"/>
                </a:lnTo>
                <a:lnTo>
                  <a:pt x="914400" y="15240"/>
                </a:lnTo>
                <a:lnTo>
                  <a:pt x="914400" y="22860"/>
                </a:lnTo>
                <a:lnTo>
                  <a:pt x="914400" y="30480"/>
                </a:lnTo>
                <a:lnTo>
                  <a:pt x="922020" y="38100"/>
                </a:lnTo>
                <a:lnTo>
                  <a:pt x="922020" y="45720"/>
                </a:lnTo>
                <a:lnTo>
                  <a:pt x="929640" y="53340"/>
                </a:lnTo>
                <a:lnTo>
                  <a:pt x="937260" y="60960"/>
                </a:lnTo>
                <a:lnTo>
                  <a:pt x="937260" y="68580"/>
                </a:lnTo>
                <a:lnTo>
                  <a:pt x="944880" y="83820"/>
                </a:lnTo>
                <a:lnTo>
                  <a:pt x="944880" y="91440"/>
                </a:lnTo>
                <a:lnTo>
                  <a:pt x="952500" y="106680"/>
                </a:lnTo>
                <a:lnTo>
                  <a:pt x="960120" y="121920"/>
                </a:lnTo>
                <a:lnTo>
                  <a:pt x="967740" y="129540"/>
                </a:lnTo>
                <a:lnTo>
                  <a:pt x="975360" y="144780"/>
                </a:lnTo>
                <a:lnTo>
                  <a:pt x="982980" y="160020"/>
                </a:lnTo>
                <a:lnTo>
                  <a:pt x="990600" y="175260"/>
                </a:lnTo>
                <a:lnTo>
                  <a:pt x="998220" y="190500"/>
                </a:lnTo>
                <a:lnTo>
                  <a:pt x="1005840" y="205740"/>
                </a:lnTo>
                <a:lnTo>
                  <a:pt x="1013460" y="220980"/>
                </a:lnTo>
                <a:lnTo>
                  <a:pt x="1021080" y="243840"/>
                </a:lnTo>
                <a:lnTo>
                  <a:pt x="1028700" y="259080"/>
                </a:lnTo>
                <a:lnTo>
                  <a:pt x="1036320" y="274320"/>
                </a:lnTo>
                <a:lnTo>
                  <a:pt x="1043940" y="297180"/>
                </a:lnTo>
                <a:lnTo>
                  <a:pt x="1051560" y="312420"/>
                </a:lnTo>
                <a:lnTo>
                  <a:pt x="1059180" y="335280"/>
                </a:lnTo>
                <a:lnTo>
                  <a:pt x="1066800" y="350520"/>
                </a:lnTo>
                <a:lnTo>
                  <a:pt x="1074420" y="373380"/>
                </a:lnTo>
                <a:lnTo>
                  <a:pt x="1082040" y="388620"/>
                </a:lnTo>
                <a:lnTo>
                  <a:pt x="1089660" y="411480"/>
                </a:lnTo>
                <a:lnTo>
                  <a:pt x="1104900" y="426720"/>
                </a:lnTo>
                <a:lnTo>
                  <a:pt x="1112520" y="449580"/>
                </a:lnTo>
                <a:lnTo>
                  <a:pt x="1120140" y="472440"/>
                </a:lnTo>
                <a:lnTo>
                  <a:pt x="1135380" y="487680"/>
                </a:lnTo>
                <a:lnTo>
                  <a:pt x="1143000" y="510540"/>
                </a:lnTo>
                <a:lnTo>
                  <a:pt x="1150620" y="533400"/>
                </a:lnTo>
                <a:lnTo>
                  <a:pt x="1165860" y="548640"/>
                </a:lnTo>
                <a:lnTo>
                  <a:pt x="1173480" y="571500"/>
                </a:lnTo>
                <a:lnTo>
                  <a:pt x="1181100" y="594360"/>
                </a:lnTo>
                <a:lnTo>
                  <a:pt x="1196340" y="617220"/>
                </a:lnTo>
                <a:lnTo>
                  <a:pt x="1203960" y="632460"/>
                </a:lnTo>
                <a:lnTo>
                  <a:pt x="1219200" y="655320"/>
                </a:lnTo>
                <a:lnTo>
                  <a:pt x="1226820" y="678180"/>
                </a:lnTo>
                <a:lnTo>
                  <a:pt x="1234440" y="701040"/>
                </a:lnTo>
                <a:lnTo>
                  <a:pt x="1249680" y="716280"/>
                </a:lnTo>
                <a:lnTo>
                  <a:pt x="1257300" y="739140"/>
                </a:lnTo>
                <a:lnTo>
                  <a:pt x="1264920" y="762000"/>
                </a:lnTo>
                <a:lnTo>
                  <a:pt x="1280160" y="784860"/>
                </a:lnTo>
                <a:lnTo>
                  <a:pt x="1287780" y="800100"/>
                </a:lnTo>
                <a:lnTo>
                  <a:pt x="1295400" y="822960"/>
                </a:lnTo>
                <a:lnTo>
                  <a:pt x="1310640" y="838200"/>
                </a:lnTo>
                <a:lnTo>
                  <a:pt x="1318260" y="861060"/>
                </a:lnTo>
                <a:lnTo>
                  <a:pt x="1325880" y="876300"/>
                </a:lnTo>
                <a:lnTo>
                  <a:pt x="1341120" y="899160"/>
                </a:lnTo>
                <a:lnTo>
                  <a:pt x="1348740" y="914400"/>
                </a:lnTo>
                <a:lnTo>
                  <a:pt x="1363980" y="937260"/>
                </a:lnTo>
                <a:lnTo>
                  <a:pt x="1371600" y="952500"/>
                </a:lnTo>
                <a:lnTo>
                  <a:pt x="1379220" y="975360"/>
                </a:lnTo>
                <a:lnTo>
                  <a:pt x="1394460" y="990600"/>
                </a:lnTo>
                <a:lnTo>
                  <a:pt x="1402080" y="1005840"/>
                </a:lnTo>
                <a:lnTo>
                  <a:pt x="1417320" y="1028700"/>
                </a:lnTo>
                <a:lnTo>
                  <a:pt x="1424940" y="1043940"/>
                </a:lnTo>
                <a:lnTo>
                  <a:pt x="1432560" y="1059180"/>
                </a:lnTo>
                <a:lnTo>
                  <a:pt x="1440180" y="1074420"/>
                </a:lnTo>
                <a:lnTo>
                  <a:pt x="1455420" y="1089660"/>
                </a:lnTo>
                <a:lnTo>
                  <a:pt x="1463040" y="1104900"/>
                </a:lnTo>
                <a:lnTo>
                  <a:pt x="1478280" y="1120140"/>
                </a:lnTo>
                <a:lnTo>
                  <a:pt x="1485900" y="1135380"/>
                </a:lnTo>
                <a:lnTo>
                  <a:pt x="1501140" y="1150620"/>
                </a:lnTo>
                <a:lnTo>
                  <a:pt x="1508760" y="1158240"/>
                </a:lnTo>
                <a:lnTo>
                  <a:pt x="1524000" y="1173480"/>
                </a:lnTo>
                <a:lnTo>
                  <a:pt x="1531620" y="1188720"/>
                </a:lnTo>
                <a:lnTo>
                  <a:pt x="1539240" y="1196340"/>
                </a:lnTo>
                <a:lnTo>
                  <a:pt x="1554480" y="1211580"/>
                </a:lnTo>
                <a:lnTo>
                  <a:pt x="1562100" y="1219200"/>
                </a:lnTo>
                <a:lnTo>
                  <a:pt x="1577340" y="1234440"/>
                </a:lnTo>
                <a:lnTo>
                  <a:pt x="1584960" y="1242060"/>
                </a:lnTo>
                <a:lnTo>
                  <a:pt x="1600200" y="1257300"/>
                </a:lnTo>
                <a:lnTo>
                  <a:pt x="1607820" y="1264920"/>
                </a:lnTo>
                <a:lnTo>
                  <a:pt x="1615440" y="1272540"/>
                </a:lnTo>
                <a:lnTo>
                  <a:pt x="1623060" y="1280160"/>
                </a:lnTo>
                <a:lnTo>
                  <a:pt x="1630680" y="1287780"/>
                </a:lnTo>
                <a:lnTo>
                  <a:pt x="1638300" y="1303020"/>
                </a:lnTo>
                <a:lnTo>
                  <a:pt x="1653540" y="1310640"/>
                </a:lnTo>
                <a:lnTo>
                  <a:pt x="1661160" y="1318260"/>
                </a:lnTo>
                <a:lnTo>
                  <a:pt x="1668780" y="1325880"/>
                </a:lnTo>
                <a:lnTo>
                  <a:pt x="1676400" y="1333500"/>
                </a:lnTo>
                <a:lnTo>
                  <a:pt x="1676400" y="1341120"/>
                </a:lnTo>
                <a:lnTo>
                  <a:pt x="1684020" y="1348740"/>
                </a:lnTo>
                <a:lnTo>
                  <a:pt x="1691640" y="1356360"/>
                </a:lnTo>
                <a:lnTo>
                  <a:pt x="1699260" y="1356360"/>
                </a:lnTo>
                <a:lnTo>
                  <a:pt x="1706880" y="1363980"/>
                </a:lnTo>
                <a:lnTo>
                  <a:pt x="1706880" y="1371600"/>
                </a:lnTo>
                <a:lnTo>
                  <a:pt x="1714500" y="1379220"/>
                </a:lnTo>
                <a:lnTo>
                  <a:pt x="1722120" y="1379220"/>
                </a:lnTo>
                <a:lnTo>
                  <a:pt x="1722120" y="1386840"/>
                </a:lnTo>
                <a:lnTo>
                  <a:pt x="1729740" y="1386840"/>
                </a:lnTo>
                <a:lnTo>
                  <a:pt x="1729740" y="1394460"/>
                </a:lnTo>
                <a:lnTo>
                  <a:pt x="1737360" y="1394460"/>
                </a:lnTo>
                <a:lnTo>
                  <a:pt x="1737360" y="1402080"/>
                </a:lnTo>
                <a:lnTo>
                  <a:pt x="1737360" y="1402080"/>
                </a:lnTo>
                <a:lnTo>
                  <a:pt x="1744980" y="1402080"/>
                </a:lnTo>
                <a:lnTo>
                  <a:pt x="1744980" y="1409700"/>
                </a:lnTo>
                <a:lnTo>
                  <a:pt x="1744980" y="1409700"/>
                </a:lnTo>
                <a:lnTo>
                  <a:pt x="1752600" y="1409700"/>
                </a:lnTo>
                <a:lnTo>
                  <a:pt x="1752600" y="1409700"/>
                </a:lnTo>
                <a:lnTo>
                  <a:pt x="1752600" y="1417320"/>
                </a:lnTo>
                <a:lnTo>
                  <a:pt x="1752600" y="1417320"/>
                </a:lnTo>
                <a:lnTo>
                  <a:pt x="1752600" y="1417320"/>
                </a:lnTo>
                <a:lnTo>
                  <a:pt x="1752600" y="1417320"/>
                </a:lnTo>
                <a:lnTo>
                  <a:pt x="1752600" y="1417320"/>
                </a:lnTo>
                <a:lnTo>
                  <a:pt x="1752600" y="1417320"/>
                </a:lnTo>
                <a:lnTo>
                  <a:pt x="1752600" y="1417320"/>
                </a:lnTo>
                <a:lnTo>
                  <a:pt x="1752600" y="1417320"/>
                </a:lnTo>
                <a:lnTo>
                  <a:pt x="1752600" y="1417320"/>
                </a:lnTo>
                <a:lnTo>
                  <a:pt x="1752600" y="1417320"/>
                </a:lnTo>
                <a:lnTo>
                  <a:pt x="1752600" y="1417320"/>
                </a:lnTo>
                <a:lnTo>
                  <a:pt x="1752600" y="1417320"/>
                </a:lnTo>
                <a:lnTo>
                  <a:pt x="1752600" y="1417320"/>
                </a:lnTo>
                <a:lnTo>
                  <a:pt x="1752600" y="1417320"/>
                </a:lnTo>
                <a:lnTo>
                  <a:pt x="1752600" y="1417320"/>
                </a:lnTo>
                <a:lnTo>
                  <a:pt x="1752600" y="1417320"/>
                </a:lnTo>
                <a:lnTo>
                  <a:pt x="1752600" y="1417320"/>
                </a:lnTo>
                <a:lnTo>
                  <a:pt x="1752600" y="1417320"/>
                </a:lnTo>
                <a:lnTo>
                  <a:pt x="1752600" y="1417320"/>
                </a:lnTo>
                <a:lnTo>
                  <a:pt x="1752600" y="1409700"/>
                </a:lnTo>
                <a:lnTo>
                  <a:pt x="1744980" y="1409700"/>
                </a:lnTo>
                <a:lnTo>
                  <a:pt x="1744980" y="1409700"/>
                </a:lnTo>
                <a:lnTo>
                  <a:pt x="1737360" y="1409700"/>
                </a:lnTo>
                <a:lnTo>
                  <a:pt x="1729740" y="1409700"/>
                </a:lnTo>
                <a:lnTo>
                  <a:pt x="1722120" y="1409700"/>
                </a:lnTo>
                <a:lnTo>
                  <a:pt x="1722120" y="1409700"/>
                </a:lnTo>
                <a:lnTo>
                  <a:pt x="1714500" y="1409700"/>
                </a:lnTo>
                <a:lnTo>
                  <a:pt x="1706880" y="1409700"/>
                </a:lnTo>
                <a:lnTo>
                  <a:pt x="1699260" y="1409700"/>
                </a:lnTo>
                <a:lnTo>
                  <a:pt x="1684020" y="1409700"/>
                </a:lnTo>
                <a:lnTo>
                  <a:pt x="1676400" y="1409700"/>
                </a:lnTo>
                <a:lnTo>
                  <a:pt x="1668780" y="1409700"/>
                </a:lnTo>
                <a:lnTo>
                  <a:pt x="1661160" y="1409700"/>
                </a:lnTo>
                <a:lnTo>
                  <a:pt x="1645920" y="1409700"/>
                </a:lnTo>
                <a:lnTo>
                  <a:pt x="1638300" y="1409700"/>
                </a:lnTo>
                <a:lnTo>
                  <a:pt x="1623060" y="1409700"/>
                </a:lnTo>
                <a:lnTo>
                  <a:pt x="1615440" y="1409700"/>
                </a:lnTo>
                <a:lnTo>
                  <a:pt x="1600200" y="1409700"/>
                </a:lnTo>
                <a:lnTo>
                  <a:pt x="1584960" y="1409700"/>
                </a:lnTo>
                <a:lnTo>
                  <a:pt x="1577340" y="1409700"/>
                </a:lnTo>
                <a:lnTo>
                  <a:pt x="1562100" y="1409700"/>
                </a:lnTo>
                <a:lnTo>
                  <a:pt x="1546860" y="1409700"/>
                </a:lnTo>
                <a:lnTo>
                  <a:pt x="1539240" y="1409700"/>
                </a:lnTo>
                <a:lnTo>
                  <a:pt x="1524000" y="1409700"/>
                </a:lnTo>
                <a:lnTo>
                  <a:pt x="1508760" y="1409700"/>
                </a:lnTo>
                <a:lnTo>
                  <a:pt x="1493520" y="1409700"/>
                </a:lnTo>
                <a:lnTo>
                  <a:pt x="1478280" y="1409700"/>
                </a:lnTo>
                <a:lnTo>
                  <a:pt x="1463040" y="1409700"/>
                </a:lnTo>
                <a:lnTo>
                  <a:pt x="1447800" y="1409700"/>
                </a:lnTo>
                <a:lnTo>
                  <a:pt x="1432560" y="1409700"/>
                </a:lnTo>
                <a:lnTo>
                  <a:pt x="1409700" y="1409700"/>
                </a:lnTo>
                <a:lnTo>
                  <a:pt x="1394460" y="1409700"/>
                </a:lnTo>
                <a:lnTo>
                  <a:pt x="1371600" y="1409700"/>
                </a:lnTo>
                <a:lnTo>
                  <a:pt x="1356360" y="1409700"/>
                </a:lnTo>
                <a:lnTo>
                  <a:pt x="1333500" y="1409700"/>
                </a:lnTo>
                <a:lnTo>
                  <a:pt x="1318260" y="1409700"/>
                </a:lnTo>
                <a:lnTo>
                  <a:pt x="1295400" y="1409700"/>
                </a:lnTo>
                <a:lnTo>
                  <a:pt x="1280160" y="1409700"/>
                </a:lnTo>
                <a:lnTo>
                  <a:pt x="1257300" y="1409700"/>
                </a:lnTo>
                <a:lnTo>
                  <a:pt x="1242060" y="1409700"/>
                </a:lnTo>
                <a:lnTo>
                  <a:pt x="1219200" y="1409700"/>
                </a:lnTo>
                <a:lnTo>
                  <a:pt x="1203960" y="1409700"/>
                </a:lnTo>
                <a:lnTo>
                  <a:pt x="1181100" y="1409700"/>
                </a:lnTo>
                <a:lnTo>
                  <a:pt x="1165860" y="1409700"/>
                </a:lnTo>
                <a:lnTo>
                  <a:pt x="1143000" y="1409700"/>
                </a:lnTo>
                <a:lnTo>
                  <a:pt x="1120140" y="1409700"/>
                </a:lnTo>
                <a:lnTo>
                  <a:pt x="1097280" y="1409700"/>
                </a:lnTo>
                <a:lnTo>
                  <a:pt x="1074420" y="1409700"/>
                </a:lnTo>
                <a:lnTo>
                  <a:pt x="1051560" y="1409700"/>
                </a:lnTo>
                <a:lnTo>
                  <a:pt x="1028700" y="1409700"/>
                </a:lnTo>
                <a:lnTo>
                  <a:pt x="1005840" y="1409700"/>
                </a:lnTo>
                <a:lnTo>
                  <a:pt x="982980" y="1409700"/>
                </a:lnTo>
                <a:lnTo>
                  <a:pt x="960120" y="1409700"/>
                </a:lnTo>
                <a:lnTo>
                  <a:pt x="937260" y="1409700"/>
                </a:lnTo>
                <a:lnTo>
                  <a:pt x="914400" y="1402080"/>
                </a:lnTo>
                <a:lnTo>
                  <a:pt x="891540" y="1402080"/>
                </a:lnTo>
                <a:lnTo>
                  <a:pt x="868680" y="1402080"/>
                </a:lnTo>
                <a:lnTo>
                  <a:pt x="845820" y="1402080"/>
                </a:lnTo>
                <a:lnTo>
                  <a:pt x="822960" y="1402080"/>
                </a:lnTo>
                <a:lnTo>
                  <a:pt x="800100" y="1402080"/>
                </a:lnTo>
                <a:lnTo>
                  <a:pt x="777240" y="1402080"/>
                </a:lnTo>
                <a:lnTo>
                  <a:pt x="746760" y="1402080"/>
                </a:lnTo>
                <a:lnTo>
                  <a:pt x="723900" y="1402080"/>
                </a:lnTo>
                <a:lnTo>
                  <a:pt x="701040" y="1402080"/>
                </a:lnTo>
                <a:lnTo>
                  <a:pt x="678180" y="1402080"/>
                </a:lnTo>
                <a:lnTo>
                  <a:pt x="655320" y="1402080"/>
                </a:lnTo>
                <a:lnTo>
                  <a:pt x="632460" y="1402080"/>
                </a:lnTo>
                <a:lnTo>
                  <a:pt x="609600" y="1402080"/>
                </a:lnTo>
                <a:lnTo>
                  <a:pt x="586740" y="1402080"/>
                </a:lnTo>
                <a:lnTo>
                  <a:pt x="563880" y="1402080"/>
                </a:lnTo>
                <a:lnTo>
                  <a:pt x="541020" y="1402080"/>
                </a:lnTo>
                <a:lnTo>
                  <a:pt x="518160" y="1402080"/>
                </a:lnTo>
                <a:lnTo>
                  <a:pt x="495300" y="1402080"/>
                </a:lnTo>
                <a:lnTo>
                  <a:pt x="480060" y="1402080"/>
                </a:lnTo>
                <a:lnTo>
                  <a:pt x="457200" y="1402080"/>
                </a:lnTo>
                <a:lnTo>
                  <a:pt x="441960" y="1394460"/>
                </a:lnTo>
                <a:lnTo>
                  <a:pt x="419100" y="1394460"/>
                </a:lnTo>
                <a:lnTo>
                  <a:pt x="396240" y="1394460"/>
                </a:lnTo>
                <a:lnTo>
                  <a:pt x="381000" y="1394460"/>
                </a:lnTo>
                <a:lnTo>
                  <a:pt x="365760" y="1394460"/>
                </a:lnTo>
                <a:lnTo>
                  <a:pt x="342900" y="1394460"/>
                </a:lnTo>
                <a:lnTo>
                  <a:pt x="327660" y="1394460"/>
                </a:lnTo>
                <a:lnTo>
                  <a:pt x="312420" y="1394460"/>
                </a:lnTo>
                <a:lnTo>
                  <a:pt x="297180" y="1394460"/>
                </a:lnTo>
                <a:lnTo>
                  <a:pt x="281940" y="1394460"/>
                </a:lnTo>
                <a:lnTo>
                  <a:pt x="266700" y="1394460"/>
                </a:lnTo>
                <a:lnTo>
                  <a:pt x="251460" y="1394460"/>
                </a:lnTo>
                <a:lnTo>
                  <a:pt x="236220" y="1394460"/>
                </a:lnTo>
                <a:lnTo>
                  <a:pt x="220980" y="1394460"/>
                </a:lnTo>
                <a:lnTo>
                  <a:pt x="205740" y="1394460"/>
                </a:lnTo>
                <a:lnTo>
                  <a:pt x="190500" y="1394460"/>
                </a:lnTo>
                <a:lnTo>
                  <a:pt x="182880" y="1394460"/>
                </a:lnTo>
                <a:lnTo>
                  <a:pt x="167640" y="1394460"/>
                </a:lnTo>
                <a:lnTo>
                  <a:pt x="152400" y="1394460"/>
                </a:lnTo>
                <a:lnTo>
                  <a:pt x="144780" y="1394460"/>
                </a:lnTo>
                <a:lnTo>
                  <a:pt x="129540" y="1394460"/>
                </a:lnTo>
                <a:lnTo>
                  <a:pt x="121920" y="1394460"/>
                </a:lnTo>
                <a:lnTo>
                  <a:pt x="106680" y="1394460"/>
                </a:lnTo>
                <a:lnTo>
                  <a:pt x="99060" y="1394460"/>
                </a:lnTo>
                <a:lnTo>
                  <a:pt x="91440" y="1394460"/>
                </a:lnTo>
                <a:lnTo>
                  <a:pt x="83820" y="1394460"/>
                </a:lnTo>
                <a:lnTo>
                  <a:pt x="76200" y="1394460"/>
                </a:lnTo>
                <a:lnTo>
                  <a:pt x="68580" y="1394460"/>
                </a:lnTo>
                <a:lnTo>
                  <a:pt x="60960" y="1394460"/>
                </a:lnTo>
                <a:lnTo>
                  <a:pt x="53340" y="1394460"/>
                </a:lnTo>
                <a:lnTo>
                  <a:pt x="53340" y="1394460"/>
                </a:lnTo>
                <a:lnTo>
                  <a:pt x="53340" y="1394460"/>
                </a:lnTo>
                <a:lnTo>
                  <a:pt x="45720" y="1394460"/>
                </a:lnTo>
                <a:lnTo>
                  <a:pt x="45720" y="13944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1043940" y="2720340"/>
            <a:ext cx="701041" cy="121921"/>
          </a:xfrm>
          <a:custGeom>
            <a:avLst/>
            <a:gdLst/>
            <a:ahLst/>
            <a:cxnLst/>
            <a:rect l="0" t="0" r="0" b="0"/>
            <a:pathLst>
              <a:path w="701041" h="121921">
                <a:moveTo>
                  <a:pt x="0" y="0"/>
                </a:move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15240" y="53340"/>
                </a:lnTo>
                <a:lnTo>
                  <a:pt x="22860" y="60960"/>
                </a:lnTo>
                <a:lnTo>
                  <a:pt x="22860" y="76200"/>
                </a:lnTo>
                <a:lnTo>
                  <a:pt x="30480" y="83820"/>
                </a:lnTo>
                <a:lnTo>
                  <a:pt x="38100" y="91440"/>
                </a:lnTo>
                <a:lnTo>
                  <a:pt x="53340" y="99060"/>
                </a:lnTo>
                <a:lnTo>
                  <a:pt x="60960" y="106680"/>
                </a:lnTo>
                <a:lnTo>
                  <a:pt x="76200" y="114300"/>
                </a:lnTo>
                <a:lnTo>
                  <a:pt x="83820" y="114300"/>
                </a:lnTo>
                <a:lnTo>
                  <a:pt x="106680" y="121920"/>
                </a:lnTo>
                <a:lnTo>
                  <a:pt x="121920" y="121920"/>
                </a:lnTo>
                <a:lnTo>
                  <a:pt x="144780" y="121920"/>
                </a:lnTo>
                <a:lnTo>
                  <a:pt x="160020" y="121920"/>
                </a:lnTo>
                <a:lnTo>
                  <a:pt x="182880" y="114300"/>
                </a:lnTo>
                <a:lnTo>
                  <a:pt x="205740" y="114300"/>
                </a:lnTo>
                <a:lnTo>
                  <a:pt x="228600" y="106680"/>
                </a:lnTo>
                <a:lnTo>
                  <a:pt x="259080" y="99060"/>
                </a:lnTo>
                <a:lnTo>
                  <a:pt x="281940" y="91440"/>
                </a:lnTo>
                <a:lnTo>
                  <a:pt x="304800" y="83820"/>
                </a:lnTo>
                <a:lnTo>
                  <a:pt x="320040" y="76200"/>
                </a:lnTo>
                <a:lnTo>
                  <a:pt x="342900" y="68580"/>
                </a:lnTo>
                <a:lnTo>
                  <a:pt x="365760" y="60960"/>
                </a:lnTo>
                <a:lnTo>
                  <a:pt x="381000" y="53340"/>
                </a:lnTo>
                <a:lnTo>
                  <a:pt x="396240" y="53340"/>
                </a:lnTo>
                <a:lnTo>
                  <a:pt x="403860" y="45720"/>
                </a:lnTo>
                <a:lnTo>
                  <a:pt x="419100" y="38100"/>
                </a:lnTo>
                <a:lnTo>
                  <a:pt x="426720" y="30480"/>
                </a:lnTo>
                <a:lnTo>
                  <a:pt x="441960" y="30480"/>
                </a:lnTo>
                <a:lnTo>
                  <a:pt x="449580" y="22860"/>
                </a:lnTo>
                <a:lnTo>
                  <a:pt x="457200" y="22860"/>
                </a:lnTo>
                <a:lnTo>
                  <a:pt x="464820" y="22860"/>
                </a:lnTo>
                <a:lnTo>
                  <a:pt x="472440" y="30480"/>
                </a:lnTo>
                <a:lnTo>
                  <a:pt x="472440" y="30480"/>
                </a:lnTo>
                <a:lnTo>
                  <a:pt x="480060" y="30480"/>
                </a:lnTo>
                <a:lnTo>
                  <a:pt x="480060" y="38100"/>
                </a:lnTo>
                <a:lnTo>
                  <a:pt x="487680" y="38100"/>
                </a:lnTo>
                <a:lnTo>
                  <a:pt x="487680" y="45720"/>
                </a:lnTo>
                <a:lnTo>
                  <a:pt x="495300" y="53340"/>
                </a:lnTo>
                <a:lnTo>
                  <a:pt x="502920" y="60960"/>
                </a:lnTo>
                <a:lnTo>
                  <a:pt x="510540" y="68580"/>
                </a:lnTo>
                <a:lnTo>
                  <a:pt x="518160" y="68580"/>
                </a:lnTo>
                <a:lnTo>
                  <a:pt x="533400" y="76200"/>
                </a:lnTo>
                <a:lnTo>
                  <a:pt x="548640" y="83820"/>
                </a:lnTo>
                <a:lnTo>
                  <a:pt x="571500" y="83820"/>
                </a:lnTo>
                <a:lnTo>
                  <a:pt x="594360" y="91440"/>
                </a:lnTo>
                <a:lnTo>
                  <a:pt x="617220" y="91440"/>
                </a:lnTo>
                <a:lnTo>
                  <a:pt x="655320" y="99060"/>
                </a:lnTo>
                <a:lnTo>
                  <a:pt x="701040" y="99060"/>
                </a:lnTo>
                <a:lnTo>
                  <a:pt x="701040" y="990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1729740" y="2727960"/>
            <a:ext cx="1059181" cy="160021"/>
          </a:xfrm>
          <a:custGeom>
            <a:avLst/>
            <a:gdLst/>
            <a:ahLst/>
            <a:cxnLst/>
            <a:rect l="0" t="0" r="0" b="0"/>
            <a:pathLst>
              <a:path w="1059181" h="160021">
                <a:moveTo>
                  <a:pt x="1059180" y="0"/>
                </a:moveTo>
                <a:lnTo>
                  <a:pt x="1059180" y="0"/>
                </a:lnTo>
                <a:lnTo>
                  <a:pt x="1059180" y="0"/>
                </a:lnTo>
                <a:lnTo>
                  <a:pt x="1059180" y="0"/>
                </a:lnTo>
                <a:lnTo>
                  <a:pt x="1051560" y="0"/>
                </a:lnTo>
                <a:lnTo>
                  <a:pt x="1051560" y="7620"/>
                </a:lnTo>
                <a:lnTo>
                  <a:pt x="1043940" y="7620"/>
                </a:lnTo>
                <a:lnTo>
                  <a:pt x="1043940" y="15240"/>
                </a:lnTo>
                <a:lnTo>
                  <a:pt x="1036320" y="22860"/>
                </a:lnTo>
                <a:lnTo>
                  <a:pt x="1036320" y="30480"/>
                </a:lnTo>
                <a:lnTo>
                  <a:pt x="1028700" y="38100"/>
                </a:lnTo>
                <a:lnTo>
                  <a:pt x="1021080" y="45720"/>
                </a:lnTo>
                <a:lnTo>
                  <a:pt x="1013460" y="60960"/>
                </a:lnTo>
                <a:lnTo>
                  <a:pt x="998220" y="68580"/>
                </a:lnTo>
                <a:lnTo>
                  <a:pt x="982980" y="83820"/>
                </a:lnTo>
                <a:lnTo>
                  <a:pt x="967740" y="91440"/>
                </a:lnTo>
                <a:lnTo>
                  <a:pt x="952500" y="99060"/>
                </a:lnTo>
                <a:lnTo>
                  <a:pt x="937260" y="114300"/>
                </a:lnTo>
                <a:lnTo>
                  <a:pt x="914400" y="121920"/>
                </a:lnTo>
                <a:lnTo>
                  <a:pt x="899160" y="129540"/>
                </a:lnTo>
                <a:lnTo>
                  <a:pt x="876300" y="137160"/>
                </a:lnTo>
                <a:lnTo>
                  <a:pt x="853440" y="144780"/>
                </a:lnTo>
                <a:lnTo>
                  <a:pt x="830580" y="152400"/>
                </a:lnTo>
                <a:lnTo>
                  <a:pt x="800100" y="152400"/>
                </a:lnTo>
                <a:lnTo>
                  <a:pt x="777240" y="160020"/>
                </a:lnTo>
                <a:lnTo>
                  <a:pt x="754380" y="160020"/>
                </a:lnTo>
                <a:lnTo>
                  <a:pt x="723900" y="160020"/>
                </a:lnTo>
                <a:lnTo>
                  <a:pt x="701040" y="160020"/>
                </a:lnTo>
                <a:lnTo>
                  <a:pt x="670560" y="160020"/>
                </a:lnTo>
                <a:lnTo>
                  <a:pt x="647700" y="152400"/>
                </a:lnTo>
                <a:lnTo>
                  <a:pt x="617220" y="144780"/>
                </a:lnTo>
                <a:lnTo>
                  <a:pt x="594360" y="144780"/>
                </a:lnTo>
                <a:lnTo>
                  <a:pt x="571500" y="137160"/>
                </a:lnTo>
                <a:lnTo>
                  <a:pt x="548640" y="129540"/>
                </a:lnTo>
                <a:lnTo>
                  <a:pt x="518160" y="121920"/>
                </a:lnTo>
                <a:lnTo>
                  <a:pt x="495300" y="114300"/>
                </a:lnTo>
                <a:lnTo>
                  <a:pt x="472440" y="106680"/>
                </a:lnTo>
                <a:lnTo>
                  <a:pt x="449580" y="99060"/>
                </a:lnTo>
                <a:lnTo>
                  <a:pt x="426720" y="99060"/>
                </a:lnTo>
                <a:lnTo>
                  <a:pt x="411480" y="91440"/>
                </a:lnTo>
                <a:lnTo>
                  <a:pt x="388620" y="83820"/>
                </a:lnTo>
                <a:lnTo>
                  <a:pt x="365760" y="83820"/>
                </a:lnTo>
                <a:lnTo>
                  <a:pt x="350520" y="76200"/>
                </a:lnTo>
                <a:lnTo>
                  <a:pt x="327660" y="68580"/>
                </a:lnTo>
                <a:lnTo>
                  <a:pt x="304800" y="68580"/>
                </a:lnTo>
                <a:lnTo>
                  <a:pt x="289560" y="68580"/>
                </a:lnTo>
                <a:lnTo>
                  <a:pt x="266700" y="68580"/>
                </a:lnTo>
                <a:lnTo>
                  <a:pt x="243840" y="68580"/>
                </a:lnTo>
                <a:lnTo>
                  <a:pt x="220980" y="68580"/>
                </a:lnTo>
                <a:lnTo>
                  <a:pt x="205740" y="68580"/>
                </a:lnTo>
                <a:lnTo>
                  <a:pt x="175260" y="68580"/>
                </a:lnTo>
                <a:lnTo>
                  <a:pt x="160020" y="76200"/>
                </a:lnTo>
                <a:lnTo>
                  <a:pt x="137160" y="76200"/>
                </a:lnTo>
                <a:lnTo>
                  <a:pt x="114300" y="83820"/>
                </a:lnTo>
                <a:lnTo>
                  <a:pt x="91440" y="91440"/>
                </a:lnTo>
                <a:lnTo>
                  <a:pt x="76200" y="91440"/>
                </a:lnTo>
                <a:lnTo>
                  <a:pt x="53340" y="99060"/>
                </a:lnTo>
                <a:lnTo>
                  <a:pt x="38100" y="106680"/>
                </a:lnTo>
                <a:lnTo>
                  <a:pt x="30480" y="106680"/>
                </a:lnTo>
                <a:lnTo>
                  <a:pt x="22860" y="114300"/>
                </a:lnTo>
                <a:lnTo>
                  <a:pt x="15240" y="114300"/>
                </a:lnTo>
                <a:lnTo>
                  <a:pt x="7620" y="121920"/>
                </a:lnTo>
                <a:lnTo>
                  <a:pt x="7620" y="121920"/>
                </a:lnTo>
                <a:lnTo>
                  <a:pt x="0" y="121920"/>
                </a:lnTo>
                <a:lnTo>
                  <a:pt x="0" y="129540"/>
                </a:lnTo>
                <a:lnTo>
                  <a:pt x="7620" y="129540"/>
                </a:lnTo>
                <a:lnTo>
                  <a:pt x="7620" y="137160"/>
                </a:lnTo>
                <a:lnTo>
                  <a:pt x="7620" y="1371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630680" y="2933700"/>
            <a:ext cx="175261" cy="114301"/>
          </a:xfrm>
          <a:custGeom>
            <a:avLst/>
            <a:gdLst/>
            <a:ahLst/>
            <a:cxnLst/>
            <a:rect l="0" t="0" r="0" b="0"/>
            <a:pathLst>
              <a:path w="175261" h="114301">
                <a:moveTo>
                  <a:pt x="129540" y="30480"/>
                </a:moveTo>
                <a:lnTo>
                  <a:pt x="129540" y="22860"/>
                </a:lnTo>
                <a:lnTo>
                  <a:pt x="129540" y="15240"/>
                </a:lnTo>
                <a:lnTo>
                  <a:pt x="129540" y="15240"/>
                </a:lnTo>
                <a:lnTo>
                  <a:pt x="137160" y="7620"/>
                </a:lnTo>
                <a:lnTo>
                  <a:pt x="137160" y="7620"/>
                </a:lnTo>
                <a:lnTo>
                  <a:pt x="137160" y="7620"/>
                </a:lnTo>
                <a:lnTo>
                  <a:pt x="137160" y="7620"/>
                </a:lnTo>
                <a:lnTo>
                  <a:pt x="137160" y="7620"/>
                </a:lnTo>
                <a:lnTo>
                  <a:pt x="137160" y="7620"/>
                </a:lnTo>
                <a:lnTo>
                  <a:pt x="129540" y="7620"/>
                </a:lnTo>
                <a:lnTo>
                  <a:pt x="129540" y="7620"/>
                </a:lnTo>
                <a:lnTo>
                  <a:pt x="121920" y="7620"/>
                </a:lnTo>
                <a:lnTo>
                  <a:pt x="106680" y="15240"/>
                </a:lnTo>
                <a:lnTo>
                  <a:pt x="91440" y="15240"/>
                </a:lnTo>
                <a:lnTo>
                  <a:pt x="76200" y="22860"/>
                </a:lnTo>
                <a:lnTo>
                  <a:pt x="68580" y="30480"/>
                </a:lnTo>
                <a:lnTo>
                  <a:pt x="53340" y="38100"/>
                </a:lnTo>
                <a:lnTo>
                  <a:pt x="38100" y="45720"/>
                </a:lnTo>
                <a:lnTo>
                  <a:pt x="22860" y="53340"/>
                </a:lnTo>
                <a:lnTo>
                  <a:pt x="15240" y="68580"/>
                </a:lnTo>
                <a:lnTo>
                  <a:pt x="762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7620" y="106680"/>
                </a:lnTo>
                <a:lnTo>
                  <a:pt x="15240" y="106680"/>
                </a:lnTo>
                <a:lnTo>
                  <a:pt x="30480" y="114300"/>
                </a:lnTo>
                <a:lnTo>
                  <a:pt x="45720" y="114300"/>
                </a:lnTo>
                <a:lnTo>
                  <a:pt x="60960" y="106680"/>
                </a:lnTo>
                <a:lnTo>
                  <a:pt x="83820" y="106680"/>
                </a:lnTo>
                <a:lnTo>
                  <a:pt x="99060" y="99060"/>
                </a:lnTo>
                <a:lnTo>
                  <a:pt x="121920" y="91440"/>
                </a:lnTo>
                <a:lnTo>
                  <a:pt x="137160" y="91440"/>
                </a:lnTo>
                <a:lnTo>
                  <a:pt x="152400" y="76200"/>
                </a:lnTo>
                <a:lnTo>
                  <a:pt x="160020" y="68580"/>
                </a:lnTo>
                <a:lnTo>
                  <a:pt x="167640" y="60960"/>
                </a:lnTo>
                <a:lnTo>
                  <a:pt x="175260" y="45720"/>
                </a:lnTo>
                <a:lnTo>
                  <a:pt x="175260" y="38100"/>
                </a:lnTo>
                <a:lnTo>
                  <a:pt x="175260" y="30480"/>
                </a:lnTo>
                <a:lnTo>
                  <a:pt x="175260" y="22860"/>
                </a:lnTo>
                <a:lnTo>
                  <a:pt x="167640" y="15240"/>
                </a:lnTo>
                <a:lnTo>
                  <a:pt x="160020" y="7620"/>
                </a:lnTo>
                <a:lnTo>
                  <a:pt x="144780" y="7620"/>
                </a:lnTo>
                <a:lnTo>
                  <a:pt x="129540" y="0"/>
                </a:lnTo>
                <a:lnTo>
                  <a:pt x="121920" y="0"/>
                </a:lnTo>
                <a:lnTo>
                  <a:pt x="106680" y="0"/>
                </a:lnTo>
                <a:lnTo>
                  <a:pt x="91440" y="0"/>
                </a:lnTo>
                <a:lnTo>
                  <a:pt x="83820" y="7620"/>
                </a:lnTo>
                <a:lnTo>
                  <a:pt x="68580" y="7620"/>
                </a:lnTo>
                <a:lnTo>
                  <a:pt x="6858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623060" y="3025140"/>
            <a:ext cx="160021" cy="144781"/>
          </a:xfrm>
          <a:custGeom>
            <a:avLst/>
            <a:gdLst/>
            <a:ahLst/>
            <a:cxnLst/>
            <a:rect l="0" t="0" r="0" b="0"/>
            <a:pathLst>
              <a:path w="160021" h="144781">
                <a:moveTo>
                  <a:pt x="91440" y="38100"/>
                </a:moveTo>
                <a:lnTo>
                  <a:pt x="83820" y="38100"/>
                </a:lnTo>
                <a:lnTo>
                  <a:pt x="76200" y="30480"/>
                </a:lnTo>
                <a:lnTo>
                  <a:pt x="68580" y="30480"/>
                </a:lnTo>
                <a:lnTo>
                  <a:pt x="60960" y="30480"/>
                </a:lnTo>
                <a:lnTo>
                  <a:pt x="60960" y="30480"/>
                </a:lnTo>
                <a:lnTo>
                  <a:pt x="53340" y="30480"/>
                </a:lnTo>
                <a:lnTo>
                  <a:pt x="45720" y="38100"/>
                </a:lnTo>
                <a:lnTo>
                  <a:pt x="45720" y="38100"/>
                </a:lnTo>
                <a:lnTo>
                  <a:pt x="38100" y="45720"/>
                </a:lnTo>
                <a:lnTo>
                  <a:pt x="30480" y="45720"/>
                </a:lnTo>
                <a:lnTo>
                  <a:pt x="30480" y="53340"/>
                </a:lnTo>
                <a:lnTo>
                  <a:pt x="22860" y="60960"/>
                </a:lnTo>
                <a:lnTo>
                  <a:pt x="15240" y="68580"/>
                </a:lnTo>
                <a:lnTo>
                  <a:pt x="7620" y="83820"/>
                </a:lnTo>
                <a:lnTo>
                  <a:pt x="7620" y="91440"/>
                </a:lnTo>
                <a:lnTo>
                  <a:pt x="0" y="106680"/>
                </a:lnTo>
                <a:lnTo>
                  <a:pt x="0" y="114300"/>
                </a:lnTo>
                <a:lnTo>
                  <a:pt x="7620" y="121920"/>
                </a:lnTo>
                <a:lnTo>
                  <a:pt x="15240" y="129540"/>
                </a:lnTo>
                <a:lnTo>
                  <a:pt x="22860" y="137160"/>
                </a:lnTo>
                <a:lnTo>
                  <a:pt x="30480" y="144780"/>
                </a:lnTo>
                <a:lnTo>
                  <a:pt x="38100" y="144780"/>
                </a:lnTo>
                <a:lnTo>
                  <a:pt x="53340" y="144780"/>
                </a:lnTo>
                <a:lnTo>
                  <a:pt x="68580" y="144780"/>
                </a:lnTo>
                <a:lnTo>
                  <a:pt x="91440" y="144780"/>
                </a:lnTo>
                <a:lnTo>
                  <a:pt x="106680" y="137160"/>
                </a:lnTo>
                <a:lnTo>
                  <a:pt x="121920" y="137160"/>
                </a:lnTo>
                <a:lnTo>
                  <a:pt x="137160" y="121920"/>
                </a:lnTo>
                <a:lnTo>
                  <a:pt x="144780" y="114300"/>
                </a:lnTo>
                <a:lnTo>
                  <a:pt x="160020" y="106680"/>
                </a:lnTo>
                <a:lnTo>
                  <a:pt x="160020" y="91440"/>
                </a:lnTo>
                <a:lnTo>
                  <a:pt x="160020" y="76200"/>
                </a:lnTo>
                <a:lnTo>
                  <a:pt x="160020" y="68580"/>
                </a:lnTo>
                <a:lnTo>
                  <a:pt x="160020" y="53340"/>
                </a:lnTo>
                <a:lnTo>
                  <a:pt x="144780" y="45720"/>
                </a:lnTo>
                <a:lnTo>
                  <a:pt x="137160" y="38100"/>
                </a:lnTo>
                <a:lnTo>
                  <a:pt x="129540" y="30480"/>
                </a:lnTo>
                <a:lnTo>
                  <a:pt x="114300" y="22860"/>
                </a:lnTo>
                <a:lnTo>
                  <a:pt x="99060" y="15240"/>
                </a:lnTo>
                <a:lnTo>
                  <a:pt x="83820" y="7620"/>
                </a:lnTo>
                <a:lnTo>
                  <a:pt x="68580" y="7620"/>
                </a:lnTo>
                <a:lnTo>
                  <a:pt x="53340" y="0"/>
                </a:lnTo>
                <a:lnTo>
                  <a:pt x="533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897380" y="1333500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74520" y="1325880"/>
            <a:ext cx="22861" cy="99061"/>
          </a:xfrm>
          <a:custGeom>
            <a:avLst/>
            <a:gdLst/>
            <a:ahLst/>
            <a:cxnLst/>
            <a:rect l="0" t="0" r="0" b="0"/>
            <a:pathLst>
              <a:path w="22861" h="99061">
                <a:moveTo>
                  <a:pt x="22860" y="0"/>
                </a:move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2286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7620" y="60960"/>
                </a:lnTo>
                <a:lnTo>
                  <a:pt x="7620" y="68580"/>
                </a:lnTo>
                <a:lnTo>
                  <a:pt x="7620" y="6858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990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882140" y="1516380"/>
            <a:ext cx="7621" cy="76201"/>
          </a:xfrm>
          <a:custGeom>
            <a:avLst/>
            <a:gdLst/>
            <a:ahLst/>
            <a:cxnLst/>
            <a:rect l="0" t="0" r="0" b="0"/>
            <a:pathLst>
              <a:path w="7621" h="76201">
                <a:moveTo>
                  <a:pt x="0" y="0"/>
                </a:move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7620" y="60960"/>
                </a:lnTo>
                <a:lnTo>
                  <a:pt x="7620" y="76200"/>
                </a:lnTo>
                <a:lnTo>
                  <a:pt x="7620" y="762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889760" y="1676400"/>
            <a:ext cx="15241" cy="68581"/>
          </a:xfrm>
          <a:custGeom>
            <a:avLst/>
            <a:gdLst/>
            <a:ahLst/>
            <a:cxnLst/>
            <a:rect l="0" t="0" r="0" b="0"/>
            <a:pathLst>
              <a:path w="15241" h="68581">
                <a:moveTo>
                  <a:pt x="0" y="0"/>
                </a:move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  <a:lnTo>
                  <a:pt x="0" y="38100"/>
                </a:lnTo>
                <a:lnTo>
                  <a:pt x="0" y="45720"/>
                </a:lnTo>
                <a:lnTo>
                  <a:pt x="7620" y="53340"/>
                </a:lnTo>
                <a:lnTo>
                  <a:pt x="7620" y="60960"/>
                </a:lnTo>
                <a:lnTo>
                  <a:pt x="15240" y="68580"/>
                </a:lnTo>
                <a:lnTo>
                  <a:pt x="15240" y="685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905000" y="1828800"/>
            <a:ext cx="7621" cy="76201"/>
          </a:xfrm>
          <a:custGeom>
            <a:avLst/>
            <a:gdLst/>
            <a:ahLst/>
            <a:cxnLst/>
            <a:rect l="0" t="0" r="0" b="0"/>
            <a:pathLst>
              <a:path w="7621" h="76201">
                <a:moveTo>
                  <a:pt x="7620" y="0"/>
                </a:move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45720"/>
                </a:lnTo>
                <a:lnTo>
                  <a:pt x="0" y="60960"/>
                </a:lnTo>
                <a:lnTo>
                  <a:pt x="0" y="76200"/>
                </a:lnTo>
                <a:lnTo>
                  <a:pt x="0" y="762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905000" y="1996440"/>
            <a:ext cx="7621" cy="76201"/>
          </a:xfrm>
          <a:custGeom>
            <a:avLst/>
            <a:gdLst/>
            <a:ahLst/>
            <a:cxnLst/>
            <a:rect l="0" t="0" r="0" b="0"/>
            <a:pathLst>
              <a:path w="7621" h="76201">
                <a:moveTo>
                  <a:pt x="7620" y="0"/>
                </a:moveTo>
                <a:lnTo>
                  <a:pt x="762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76200"/>
                </a:lnTo>
                <a:lnTo>
                  <a:pt x="0" y="762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897380" y="2164080"/>
            <a:ext cx="7621" cy="83821"/>
          </a:xfrm>
          <a:custGeom>
            <a:avLst/>
            <a:gdLst/>
            <a:ahLst/>
            <a:cxnLst/>
            <a:rect l="0" t="0" r="0" b="0"/>
            <a:pathLst>
              <a:path w="7621" h="83821">
                <a:moveTo>
                  <a:pt x="7620" y="0"/>
                </a:moveTo>
                <a:lnTo>
                  <a:pt x="0" y="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68580"/>
                </a:lnTo>
                <a:lnTo>
                  <a:pt x="0" y="83820"/>
                </a:lnTo>
                <a:lnTo>
                  <a:pt x="0" y="838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882140" y="2316480"/>
            <a:ext cx="7621" cy="68581"/>
          </a:xfrm>
          <a:custGeom>
            <a:avLst/>
            <a:gdLst/>
            <a:ahLst/>
            <a:cxnLst/>
            <a:rect l="0" t="0" r="0" b="0"/>
            <a:pathLst>
              <a:path w="7621" h="68581">
                <a:moveTo>
                  <a:pt x="7620" y="0"/>
                </a:moveTo>
                <a:lnTo>
                  <a:pt x="762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68580"/>
                </a:lnTo>
                <a:lnTo>
                  <a:pt x="0" y="685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866900" y="2446020"/>
            <a:ext cx="15241" cy="68581"/>
          </a:xfrm>
          <a:custGeom>
            <a:avLst/>
            <a:gdLst/>
            <a:ahLst/>
            <a:cxnLst/>
            <a:rect l="0" t="0" r="0" b="0"/>
            <a:pathLst>
              <a:path w="15241" h="68581">
                <a:moveTo>
                  <a:pt x="15240" y="0"/>
                </a:moveTo>
                <a:lnTo>
                  <a:pt x="762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45720"/>
                </a:lnTo>
                <a:lnTo>
                  <a:pt x="7620" y="53340"/>
                </a:lnTo>
                <a:lnTo>
                  <a:pt x="7620" y="68580"/>
                </a:lnTo>
                <a:lnTo>
                  <a:pt x="7620" y="685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859280" y="2590800"/>
            <a:ext cx="7621" cy="68581"/>
          </a:xfrm>
          <a:custGeom>
            <a:avLst/>
            <a:gdLst/>
            <a:ahLst/>
            <a:cxnLst/>
            <a:rect l="0" t="0" r="0" b="0"/>
            <a:pathLst>
              <a:path w="7621" h="68581">
                <a:moveTo>
                  <a:pt x="7620" y="0"/>
                </a:moveTo>
                <a:lnTo>
                  <a:pt x="762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7620" y="68580"/>
                </a:lnTo>
                <a:lnTo>
                  <a:pt x="7620" y="685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1866900" y="2689860"/>
            <a:ext cx="1" cy="22861"/>
          </a:xfrm>
          <a:custGeom>
            <a:avLst/>
            <a:gdLst/>
            <a:ahLst/>
            <a:cxnLst/>
            <a:rect l="0" t="0" r="0" b="0"/>
            <a:pathLst>
              <a:path w="1" h="2286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836420" y="2537460"/>
            <a:ext cx="160021" cy="167641"/>
          </a:xfrm>
          <a:custGeom>
            <a:avLst/>
            <a:gdLst/>
            <a:ahLst/>
            <a:cxnLst/>
            <a:rect l="0" t="0" r="0" b="0"/>
            <a:pathLst>
              <a:path w="160021" h="16764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0"/>
                </a:lnTo>
                <a:lnTo>
                  <a:pt x="114300" y="7620"/>
                </a:lnTo>
                <a:lnTo>
                  <a:pt x="121920" y="7620"/>
                </a:lnTo>
                <a:lnTo>
                  <a:pt x="129540" y="7620"/>
                </a:lnTo>
                <a:lnTo>
                  <a:pt x="137160" y="7620"/>
                </a:lnTo>
                <a:lnTo>
                  <a:pt x="144780" y="7620"/>
                </a:lnTo>
                <a:lnTo>
                  <a:pt x="144780" y="7620"/>
                </a:lnTo>
                <a:lnTo>
                  <a:pt x="152400" y="7620"/>
                </a:lnTo>
                <a:lnTo>
                  <a:pt x="152400" y="15240"/>
                </a:lnTo>
                <a:lnTo>
                  <a:pt x="160020" y="15240"/>
                </a:lnTo>
                <a:lnTo>
                  <a:pt x="160020" y="15240"/>
                </a:lnTo>
                <a:lnTo>
                  <a:pt x="160020" y="22860"/>
                </a:lnTo>
                <a:lnTo>
                  <a:pt x="160020" y="30480"/>
                </a:lnTo>
                <a:lnTo>
                  <a:pt x="160020" y="30480"/>
                </a:lnTo>
                <a:lnTo>
                  <a:pt x="160020" y="38100"/>
                </a:lnTo>
                <a:lnTo>
                  <a:pt x="160020" y="45720"/>
                </a:lnTo>
                <a:lnTo>
                  <a:pt x="160020" y="53340"/>
                </a:lnTo>
                <a:lnTo>
                  <a:pt x="152400" y="60960"/>
                </a:lnTo>
                <a:lnTo>
                  <a:pt x="152400" y="68580"/>
                </a:lnTo>
                <a:lnTo>
                  <a:pt x="152400" y="76200"/>
                </a:lnTo>
                <a:lnTo>
                  <a:pt x="152400" y="83820"/>
                </a:lnTo>
                <a:lnTo>
                  <a:pt x="152400" y="91440"/>
                </a:lnTo>
                <a:lnTo>
                  <a:pt x="144780" y="99060"/>
                </a:lnTo>
                <a:lnTo>
                  <a:pt x="144780" y="106680"/>
                </a:lnTo>
                <a:lnTo>
                  <a:pt x="144780" y="114300"/>
                </a:lnTo>
                <a:lnTo>
                  <a:pt x="144780" y="121920"/>
                </a:lnTo>
                <a:lnTo>
                  <a:pt x="144780" y="129540"/>
                </a:lnTo>
                <a:lnTo>
                  <a:pt x="144780" y="137160"/>
                </a:lnTo>
                <a:lnTo>
                  <a:pt x="144780" y="144780"/>
                </a:lnTo>
                <a:lnTo>
                  <a:pt x="144780" y="144780"/>
                </a:lnTo>
                <a:lnTo>
                  <a:pt x="144780" y="152400"/>
                </a:lnTo>
                <a:lnTo>
                  <a:pt x="144780" y="152400"/>
                </a:lnTo>
                <a:lnTo>
                  <a:pt x="144780" y="160020"/>
                </a:lnTo>
                <a:lnTo>
                  <a:pt x="152400" y="167640"/>
                </a:lnTo>
                <a:lnTo>
                  <a:pt x="152400" y="1676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179320" y="2506980"/>
            <a:ext cx="114301" cy="76201"/>
          </a:xfrm>
          <a:custGeom>
            <a:avLst/>
            <a:gdLst/>
            <a:ahLst/>
            <a:cxnLst/>
            <a:rect l="0" t="0" r="0" b="0"/>
            <a:pathLst>
              <a:path w="114301" h="7620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76200"/>
                </a:lnTo>
                <a:lnTo>
                  <a:pt x="0" y="76200"/>
                </a:lnTo>
                <a:lnTo>
                  <a:pt x="7620" y="76200"/>
                </a:lnTo>
                <a:lnTo>
                  <a:pt x="7620" y="76200"/>
                </a:lnTo>
                <a:lnTo>
                  <a:pt x="15240" y="76200"/>
                </a:lnTo>
                <a:lnTo>
                  <a:pt x="22860" y="76200"/>
                </a:lnTo>
                <a:lnTo>
                  <a:pt x="38100" y="68580"/>
                </a:lnTo>
                <a:lnTo>
                  <a:pt x="45720" y="68580"/>
                </a:lnTo>
                <a:lnTo>
                  <a:pt x="60960" y="68580"/>
                </a:lnTo>
                <a:lnTo>
                  <a:pt x="68580" y="60960"/>
                </a:lnTo>
                <a:lnTo>
                  <a:pt x="76200" y="60960"/>
                </a:lnTo>
                <a:lnTo>
                  <a:pt x="91440" y="53340"/>
                </a:lnTo>
                <a:lnTo>
                  <a:pt x="99060" y="53340"/>
                </a:lnTo>
                <a:lnTo>
                  <a:pt x="106680" y="45720"/>
                </a:lnTo>
                <a:lnTo>
                  <a:pt x="114300" y="45720"/>
                </a:lnTo>
                <a:lnTo>
                  <a:pt x="114300" y="457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2278380" y="2484120"/>
            <a:ext cx="15241" cy="205741"/>
          </a:xfrm>
          <a:custGeom>
            <a:avLst/>
            <a:gdLst/>
            <a:ahLst/>
            <a:cxnLst/>
            <a:rect l="0" t="0" r="0" b="0"/>
            <a:pathLst>
              <a:path w="15241" h="20574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096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91440"/>
                </a:lnTo>
                <a:lnTo>
                  <a:pt x="7620" y="106680"/>
                </a:lnTo>
                <a:lnTo>
                  <a:pt x="0" y="114300"/>
                </a:lnTo>
                <a:lnTo>
                  <a:pt x="0" y="129540"/>
                </a:lnTo>
                <a:lnTo>
                  <a:pt x="0" y="13716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7620" y="182880"/>
                </a:lnTo>
                <a:lnTo>
                  <a:pt x="0" y="190500"/>
                </a:lnTo>
                <a:lnTo>
                  <a:pt x="7620" y="205740"/>
                </a:lnTo>
                <a:lnTo>
                  <a:pt x="7620" y="2057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1889760" y="1554480"/>
            <a:ext cx="152401" cy="129541"/>
          </a:xfrm>
          <a:custGeom>
            <a:avLst/>
            <a:gdLst/>
            <a:ahLst/>
            <a:cxnLst/>
            <a:rect l="0" t="0" r="0" b="0"/>
            <a:pathLst>
              <a:path w="152401" h="129541">
                <a:moveTo>
                  <a:pt x="15240" y="99060"/>
                </a:moveTo>
                <a:lnTo>
                  <a:pt x="15240" y="99060"/>
                </a:lnTo>
                <a:lnTo>
                  <a:pt x="15240" y="99060"/>
                </a:lnTo>
                <a:lnTo>
                  <a:pt x="15240" y="99060"/>
                </a:lnTo>
                <a:lnTo>
                  <a:pt x="15240" y="99060"/>
                </a:lnTo>
                <a:lnTo>
                  <a:pt x="22860" y="99060"/>
                </a:lnTo>
                <a:lnTo>
                  <a:pt x="22860" y="99060"/>
                </a:lnTo>
                <a:lnTo>
                  <a:pt x="22860" y="99060"/>
                </a:lnTo>
                <a:lnTo>
                  <a:pt x="30480" y="99060"/>
                </a:lnTo>
                <a:lnTo>
                  <a:pt x="30480" y="99060"/>
                </a:lnTo>
                <a:lnTo>
                  <a:pt x="38100" y="99060"/>
                </a:lnTo>
                <a:lnTo>
                  <a:pt x="45720" y="99060"/>
                </a:lnTo>
                <a:lnTo>
                  <a:pt x="45720" y="99060"/>
                </a:lnTo>
                <a:lnTo>
                  <a:pt x="53340" y="99060"/>
                </a:lnTo>
                <a:lnTo>
                  <a:pt x="60960" y="99060"/>
                </a:lnTo>
                <a:lnTo>
                  <a:pt x="60960" y="99060"/>
                </a:lnTo>
                <a:lnTo>
                  <a:pt x="68580" y="99060"/>
                </a:lnTo>
                <a:lnTo>
                  <a:pt x="76200" y="91440"/>
                </a:lnTo>
                <a:lnTo>
                  <a:pt x="83820" y="91440"/>
                </a:lnTo>
                <a:lnTo>
                  <a:pt x="91440" y="91440"/>
                </a:lnTo>
                <a:lnTo>
                  <a:pt x="99060" y="83820"/>
                </a:lnTo>
                <a:lnTo>
                  <a:pt x="99060" y="83820"/>
                </a:lnTo>
                <a:lnTo>
                  <a:pt x="106680" y="83820"/>
                </a:lnTo>
                <a:lnTo>
                  <a:pt x="114300" y="76200"/>
                </a:lnTo>
                <a:lnTo>
                  <a:pt x="114300" y="76200"/>
                </a:lnTo>
                <a:lnTo>
                  <a:pt x="121920" y="68580"/>
                </a:lnTo>
                <a:lnTo>
                  <a:pt x="121920" y="68580"/>
                </a:lnTo>
                <a:lnTo>
                  <a:pt x="129540" y="60960"/>
                </a:lnTo>
                <a:lnTo>
                  <a:pt x="129540" y="53340"/>
                </a:lnTo>
                <a:lnTo>
                  <a:pt x="137160" y="53340"/>
                </a:lnTo>
                <a:lnTo>
                  <a:pt x="137160" y="45720"/>
                </a:lnTo>
                <a:lnTo>
                  <a:pt x="137160" y="38100"/>
                </a:lnTo>
                <a:lnTo>
                  <a:pt x="137160" y="38100"/>
                </a:lnTo>
                <a:lnTo>
                  <a:pt x="137160" y="30480"/>
                </a:lnTo>
                <a:lnTo>
                  <a:pt x="144780" y="30480"/>
                </a:lnTo>
                <a:lnTo>
                  <a:pt x="144780" y="22860"/>
                </a:lnTo>
                <a:lnTo>
                  <a:pt x="144780" y="22860"/>
                </a:lnTo>
                <a:lnTo>
                  <a:pt x="144780" y="15240"/>
                </a:lnTo>
                <a:lnTo>
                  <a:pt x="144780" y="15240"/>
                </a:lnTo>
                <a:lnTo>
                  <a:pt x="144780" y="1524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0"/>
                </a:lnTo>
                <a:lnTo>
                  <a:pt x="144780" y="0"/>
                </a:lnTo>
                <a:lnTo>
                  <a:pt x="144780" y="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15240"/>
                </a:lnTo>
                <a:lnTo>
                  <a:pt x="144780" y="15240"/>
                </a:lnTo>
                <a:lnTo>
                  <a:pt x="144780" y="15240"/>
                </a:lnTo>
                <a:lnTo>
                  <a:pt x="144780" y="22860"/>
                </a:lnTo>
                <a:lnTo>
                  <a:pt x="144780" y="22860"/>
                </a:lnTo>
                <a:lnTo>
                  <a:pt x="144780" y="30480"/>
                </a:lnTo>
                <a:lnTo>
                  <a:pt x="144780" y="30480"/>
                </a:lnTo>
                <a:lnTo>
                  <a:pt x="137160" y="38100"/>
                </a:lnTo>
                <a:lnTo>
                  <a:pt x="137160" y="38100"/>
                </a:lnTo>
                <a:lnTo>
                  <a:pt x="137160" y="45720"/>
                </a:lnTo>
                <a:lnTo>
                  <a:pt x="137160" y="45720"/>
                </a:lnTo>
                <a:lnTo>
                  <a:pt x="137160" y="53340"/>
                </a:lnTo>
                <a:lnTo>
                  <a:pt x="129540" y="60960"/>
                </a:lnTo>
                <a:lnTo>
                  <a:pt x="129540" y="68580"/>
                </a:lnTo>
                <a:lnTo>
                  <a:pt x="121920" y="68580"/>
                </a:lnTo>
                <a:lnTo>
                  <a:pt x="121920" y="76200"/>
                </a:lnTo>
                <a:lnTo>
                  <a:pt x="114300" y="83820"/>
                </a:lnTo>
                <a:lnTo>
                  <a:pt x="106680" y="83820"/>
                </a:lnTo>
                <a:lnTo>
                  <a:pt x="106680" y="91440"/>
                </a:lnTo>
                <a:lnTo>
                  <a:pt x="99060" y="99060"/>
                </a:lnTo>
                <a:lnTo>
                  <a:pt x="91440" y="99060"/>
                </a:lnTo>
                <a:lnTo>
                  <a:pt x="76200" y="106680"/>
                </a:lnTo>
                <a:lnTo>
                  <a:pt x="68580" y="114300"/>
                </a:lnTo>
                <a:lnTo>
                  <a:pt x="60960" y="114300"/>
                </a:lnTo>
                <a:lnTo>
                  <a:pt x="53340" y="121920"/>
                </a:lnTo>
                <a:lnTo>
                  <a:pt x="45720" y="121920"/>
                </a:lnTo>
                <a:lnTo>
                  <a:pt x="38100" y="121920"/>
                </a:lnTo>
                <a:lnTo>
                  <a:pt x="30480" y="121920"/>
                </a:lnTo>
                <a:lnTo>
                  <a:pt x="22860" y="121920"/>
                </a:lnTo>
                <a:lnTo>
                  <a:pt x="15240" y="129540"/>
                </a:lnTo>
                <a:lnTo>
                  <a:pt x="15240" y="129540"/>
                </a:lnTo>
                <a:lnTo>
                  <a:pt x="7620" y="129540"/>
                </a:lnTo>
                <a:lnTo>
                  <a:pt x="7620" y="129540"/>
                </a:lnTo>
                <a:lnTo>
                  <a:pt x="7620" y="121920"/>
                </a:lnTo>
                <a:lnTo>
                  <a:pt x="0" y="121920"/>
                </a:lnTo>
                <a:lnTo>
                  <a:pt x="0" y="121920"/>
                </a:lnTo>
                <a:lnTo>
                  <a:pt x="0" y="121920"/>
                </a:lnTo>
                <a:lnTo>
                  <a:pt x="0" y="121920"/>
                </a:lnTo>
                <a:lnTo>
                  <a:pt x="0" y="121920"/>
                </a:lnTo>
                <a:lnTo>
                  <a:pt x="0" y="121920"/>
                </a:lnTo>
                <a:lnTo>
                  <a:pt x="0" y="114300"/>
                </a:lnTo>
                <a:lnTo>
                  <a:pt x="7620" y="114300"/>
                </a:lnTo>
                <a:lnTo>
                  <a:pt x="7620" y="114300"/>
                </a:lnTo>
                <a:lnTo>
                  <a:pt x="7620" y="114300"/>
                </a:lnTo>
                <a:lnTo>
                  <a:pt x="15240" y="114300"/>
                </a:lnTo>
                <a:lnTo>
                  <a:pt x="22860" y="114300"/>
                </a:lnTo>
                <a:lnTo>
                  <a:pt x="22860" y="114300"/>
                </a:lnTo>
                <a:lnTo>
                  <a:pt x="38100" y="106680"/>
                </a:lnTo>
                <a:lnTo>
                  <a:pt x="38100" y="106680"/>
                </a:lnTo>
                <a:lnTo>
                  <a:pt x="45720" y="106680"/>
                </a:lnTo>
                <a:lnTo>
                  <a:pt x="53340" y="99060"/>
                </a:lnTo>
                <a:lnTo>
                  <a:pt x="60960" y="99060"/>
                </a:lnTo>
                <a:lnTo>
                  <a:pt x="68580" y="99060"/>
                </a:lnTo>
                <a:lnTo>
                  <a:pt x="68580" y="99060"/>
                </a:lnTo>
                <a:lnTo>
                  <a:pt x="76200" y="99060"/>
                </a:lnTo>
                <a:lnTo>
                  <a:pt x="83820" y="91440"/>
                </a:lnTo>
                <a:lnTo>
                  <a:pt x="91440" y="91440"/>
                </a:lnTo>
                <a:lnTo>
                  <a:pt x="99060" y="83820"/>
                </a:lnTo>
                <a:lnTo>
                  <a:pt x="106680" y="83820"/>
                </a:lnTo>
                <a:lnTo>
                  <a:pt x="106680" y="83820"/>
                </a:lnTo>
                <a:lnTo>
                  <a:pt x="114300" y="76200"/>
                </a:lnTo>
                <a:lnTo>
                  <a:pt x="121920" y="76200"/>
                </a:lnTo>
                <a:lnTo>
                  <a:pt x="121920" y="68580"/>
                </a:lnTo>
                <a:lnTo>
                  <a:pt x="129540" y="68580"/>
                </a:lnTo>
                <a:lnTo>
                  <a:pt x="137160" y="60960"/>
                </a:lnTo>
                <a:lnTo>
                  <a:pt x="137160" y="53340"/>
                </a:lnTo>
                <a:lnTo>
                  <a:pt x="137160" y="53340"/>
                </a:lnTo>
                <a:lnTo>
                  <a:pt x="144780" y="45720"/>
                </a:lnTo>
                <a:lnTo>
                  <a:pt x="144780" y="45720"/>
                </a:lnTo>
                <a:lnTo>
                  <a:pt x="144780" y="38100"/>
                </a:lnTo>
                <a:lnTo>
                  <a:pt x="144780" y="38100"/>
                </a:lnTo>
                <a:lnTo>
                  <a:pt x="144780" y="38100"/>
                </a:lnTo>
                <a:lnTo>
                  <a:pt x="144780" y="30480"/>
                </a:lnTo>
                <a:lnTo>
                  <a:pt x="152400" y="30480"/>
                </a:lnTo>
                <a:lnTo>
                  <a:pt x="152400" y="304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3375660" y="1379220"/>
            <a:ext cx="190501" cy="198121"/>
          </a:xfrm>
          <a:custGeom>
            <a:avLst/>
            <a:gdLst/>
            <a:ahLst/>
            <a:cxnLst/>
            <a:rect l="0" t="0" r="0" b="0"/>
            <a:pathLst>
              <a:path w="190501" h="198121">
                <a:moveTo>
                  <a:pt x="30480" y="30480"/>
                </a:move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45720" y="15240"/>
                </a:lnTo>
                <a:lnTo>
                  <a:pt x="45720" y="15240"/>
                </a:lnTo>
                <a:lnTo>
                  <a:pt x="53340" y="15240"/>
                </a:lnTo>
                <a:lnTo>
                  <a:pt x="60960" y="15240"/>
                </a:lnTo>
                <a:lnTo>
                  <a:pt x="68580" y="15240"/>
                </a:lnTo>
                <a:lnTo>
                  <a:pt x="76200" y="7620"/>
                </a:lnTo>
                <a:lnTo>
                  <a:pt x="8382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0"/>
                </a:lnTo>
                <a:lnTo>
                  <a:pt x="121920" y="7620"/>
                </a:lnTo>
                <a:lnTo>
                  <a:pt x="129540" y="7620"/>
                </a:lnTo>
                <a:lnTo>
                  <a:pt x="129540" y="7620"/>
                </a:lnTo>
                <a:lnTo>
                  <a:pt x="129540" y="7620"/>
                </a:lnTo>
                <a:lnTo>
                  <a:pt x="129540" y="15240"/>
                </a:lnTo>
                <a:lnTo>
                  <a:pt x="129540" y="15240"/>
                </a:lnTo>
                <a:lnTo>
                  <a:pt x="129540" y="22860"/>
                </a:lnTo>
                <a:lnTo>
                  <a:pt x="129540" y="30480"/>
                </a:lnTo>
                <a:lnTo>
                  <a:pt x="121920" y="30480"/>
                </a:lnTo>
                <a:lnTo>
                  <a:pt x="114300" y="38100"/>
                </a:lnTo>
                <a:lnTo>
                  <a:pt x="106680" y="38100"/>
                </a:lnTo>
                <a:lnTo>
                  <a:pt x="91440" y="45720"/>
                </a:lnTo>
                <a:lnTo>
                  <a:pt x="83820" y="53340"/>
                </a:lnTo>
                <a:lnTo>
                  <a:pt x="76200" y="53340"/>
                </a:lnTo>
                <a:lnTo>
                  <a:pt x="60960" y="60960"/>
                </a:lnTo>
                <a:lnTo>
                  <a:pt x="53340" y="60960"/>
                </a:lnTo>
                <a:lnTo>
                  <a:pt x="45720" y="68580"/>
                </a:lnTo>
                <a:lnTo>
                  <a:pt x="38100" y="76200"/>
                </a:lnTo>
                <a:lnTo>
                  <a:pt x="38100" y="83820"/>
                </a:lnTo>
                <a:lnTo>
                  <a:pt x="38100" y="83820"/>
                </a:lnTo>
                <a:lnTo>
                  <a:pt x="38100" y="83820"/>
                </a:lnTo>
                <a:lnTo>
                  <a:pt x="38100" y="91440"/>
                </a:lnTo>
                <a:lnTo>
                  <a:pt x="38100" y="99060"/>
                </a:lnTo>
                <a:lnTo>
                  <a:pt x="45720" y="99060"/>
                </a:lnTo>
                <a:lnTo>
                  <a:pt x="53340" y="99060"/>
                </a:lnTo>
                <a:lnTo>
                  <a:pt x="68580" y="99060"/>
                </a:lnTo>
                <a:lnTo>
                  <a:pt x="76200" y="106680"/>
                </a:lnTo>
                <a:lnTo>
                  <a:pt x="91440" y="106680"/>
                </a:lnTo>
                <a:lnTo>
                  <a:pt x="99060" y="106680"/>
                </a:lnTo>
                <a:lnTo>
                  <a:pt x="121920" y="114300"/>
                </a:lnTo>
                <a:lnTo>
                  <a:pt x="129540" y="114300"/>
                </a:lnTo>
                <a:lnTo>
                  <a:pt x="144780" y="121920"/>
                </a:lnTo>
                <a:lnTo>
                  <a:pt x="152400" y="121920"/>
                </a:lnTo>
                <a:lnTo>
                  <a:pt x="167640" y="121920"/>
                </a:lnTo>
                <a:lnTo>
                  <a:pt x="175260" y="129540"/>
                </a:lnTo>
                <a:lnTo>
                  <a:pt x="175260" y="137160"/>
                </a:lnTo>
                <a:lnTo>
                  <a:pt x="182880" y="137160"/>
                </a:lnTo>
                <a:lnTo>
                  <a:pt x="182880" y="144780"/>
                </a:lnTo>
                <a:lnTo>
                  <a:pt x="190500" y="144780"/>
                </a:lnTo>
                <a:lnTo>
                  <a:pt x="190500" y="152400"/>
                </a:lnTo>
                <a:lnTo>
                  <a:pt x="182880" y="152400"/>
                </a:lnTo>
                <a:lnTo>
                  <a:pt x="182880" y="160020"/>
                </a:lnTo>
                <a:lnTo>
                  <a:pt x="175260" y="167640"/>
                </a:lnTo>
                <a:lnTo>
                  <a:pt x="175260" y="167640"/>
                </a:lnTo>
                <a:lnTo>
                  <a:pt x="160020" y="175260"/>
                </a:lnTo>
                <a:lnTo>
                  <a:pt x="152400" y="182880"/>
                </a:lnTo>
                <a:lnTo>
                  <a:pt x="137160" y="182880"/>
                </a:lnTo>
                <a:lnTo>
                  <a:pt x="121920" y="190500"/>
                </a:lnTo>
                <a:lnTo>
                  <a:pt x="106680" y="190500"/>
                </a:lnTo>
                <a:lnTo>
                  <a:pt x="91440" y="190500"/>
                </a:lnTo>
                <a:lnTo>
                  <a:pt x="76200" y="198120"/>
                </a:lnTo>
                <a:lnTo>
                  <a:pt x="60960" y="198120"/>
                </a:lnTo>
                <a:lnTo>
                  <a:pt x="45720" y="198120"/>
                </a:lnTo>
                <a:lnTo>
                  <a:pt x="38100" y="198120"/>
                </a:lnTo>
                <a:lnTo>
                  <a:pt x="30480" y="198120"/>
                </a:lnTo>
                <a:lnTo>
                  <a:pt x="22860" y="198120"/>
                </a:lnTo>
                <a:lnTo>
                  <a:pt x="7620" y="198120"/>
                </a:lnTo>
                <a:lnTo>
                  <a:pt x="7620" y="198120"/>
                </a:lnTo>
                <a:lnTo>
                  <a:pt x="0" y="190500"/>
                </a:lnTo>
                <a:lnTo>
                  <a:pt x="0" y="190500"/>
                </a:lnTo>
                <a:lnTo>
                  <a:pt x="0" y="1905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3619500" y="1363980"/>
            <a:ext cx="144781" cy="175261"/>
          </a:xfrm>
          <a:custGeom>
            <a:avLst/>
            <a:gdLst/>
            <a:ahLst/>
            <a:cxnLst/>
            <a:rect l="0" t="0" r="0" b="0"/>
            <a:pathLst>
              <a:path w="144781" h="175261">
                <a:moveTo>
                  <a:pt x="22860" y="0"/>
                </a:move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22860" y="38100"/>
                </a:lnTo>
                <a:lnTo>
                  <a:pt x="22860" y="45720"/>
                </a:lnTo>
                <a:lnTo>
                  <a:pt x="15240" y="5334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91440"/>
                </a:lnTo>
                <a:lnTo>
                  <a:pt x="0" y="9906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7620" y="152400"/>
                </a:lnTo>
                <a:lnTo>
                  <a:pt x="7620" y="152400"/>
                </a:lnTo>
                <a:lnTo>
                  <a:pt x="15240" y="160020"/>
                </a:lnTo>
                <a:lnTo>
                  <a:pt x="22860" y="167640"/>
                </a:lnTo>
                <a:lnTo>
                  <a:pt x="30480" y="167640"/>
                </a:lnTo>
                <a:lnTo>
                  <a:pt x="38100" y="175260"/>
                </a:lnTo>
                <a:lnTo>
                  <a:pt x="53340" y="175260"/>
                </a:lnTo>
                <a:lnTo>
                  <a:pt x="60960" y="175260"/>
                </a:lnTo>
                <a:lnTo>
                  <a:pt x="76200" y="167640"/>
                </a:lnTo>
                <a:lnTo>
                  <a:pt x="83820" y="167640"/>
                </a:lnTo>
                <a:lnTo>
                  <a:pt x="91440" y="167640"/>
                </a:lnTo>
                <a:lnTo>
                  <a:pt x="106680" y="160020"/>
                </a:lnTo>
                <a:lnTo>
                  <a:pt x="114300" y="152400"/>
                </a:lnTo>
                <a:lnTo>
                  <a:pt x="121920" y="152400"/>
                </a:lnTo>
                <a:lnTo>
                  <a:pt x="129540" y="144780"/>
                </a:lnTo>
                <a:lnTo>
                  <a:pt x="129540" y="137160"/>
                </a:lnTo>
                <a:lnTo>
                  <a:pt x="137160" y="129540"/>
                </a:lnTo>
                <a:lnTo>
                  <a:pt x="137160" y="129540"/>
                </a:lnTo>
                <a:lnTo>
                  <a:pt x="137160" y="121920"/>
                </a:lnTo>
                <a:lnTo>
                  <a:pt x="129540" y="121920"/>
                </a:lnTo>
                <a:lnTo>
                  <a:pt x="129540" y="121920"/>
                </a:lnTo>
                <a:lnTo>
                  <a:pt x="121920" y="121920"/>
                </a:lnTo>
                <a:lnTo>
                  <a:pt x="106680" y="121920"/>
                </a:lnTo>
                <a:lnTo>
                  <a:pt x="99060" y="121920"/>
                </a:lnTo>
                <a:lnTo>
                  <a:pt x="83820" y="121920"/>
                </a:lnTo>
                <a:lnTo>
                  <a:pt x="76200" y="121920"/>
                </a:lnTo>
                <a:lnTo>
                  <a:pt x="68580" y="129540"/>
                </a:lnTo>
                <a:lnTo>
                  <a:pt x="60960" y="129540"/>
                </a:lnTo>
                <a:lnTo>
                  <a:pt x="53340" y="137160"/>
                </a:lnTo>
                <a:lnTo>
                  <a:pt x="45720" y="144780"/>
                </a:lnTo>
                <a:lnTo>
                  <a:pt x="45720" y="144780"/>
                </a:lnTo>
                <a:lnTo>
                  <a:pt x="45720" y="152400"/>
                </a:lnTo>
                <a:lnTo>
                  <a:pt x="45720" y="160020"/>
                </a:lnTo>
                <a:lnTo>
                  <a:pt x="45720" y="160020"/>
                </a:lnTo>
                <a:lnTo>
                  <a:pt x="53340" y="167640"/>
                </a:lnTo>
                <a:lnTo>
                  <a:pt x="60960" y="167640"/>
                </a:lnTo>
                <a:lnTo>
                  <a:pt x="76200" y="167640"/>
                </a:lnTo>
                <a:lnTo>
                  <a:pt x="83820" y="167640"/>
                </a:lnTo>
                <a:lnTo>
                  <a:pt x="99060" y="175260"/>
                </a:lnTo>
                <a:lnTo>
                  <a:pt x="106680" y="167640"/>
                </a:lnTo>
                <a:lnTo>
                  <a:pt x="121920" y="167640"/>
                </a:lnTo>
                <a:lnTo>
                  <a:pt x="144780" y="167640"/>
                </a:lnTo>
                <a:lnTo>
                  <a:pt x="144780" y="1676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3848100" y="1325880"/>
            <a:ext cx="198121" cy="167641"/>
          </a:xfrm>
          <a:custGeom>
            <a:avLst/>
            <a:gdLst/>
            <a:ahLst/>
            <a:cxnLst/>
            <a:rect l="0" t="0" r="0" b="0"/>
            <a:pathLst>
              <a:path w="198121" h="167641">
                <a:moveTo>
                  <a:pt x="15240" y="0"/>
                </a:moveTo>
                <a:lnTo>
                  <a:pt x="1524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810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76200"/>
                </a:lnTo>
                <a:lnTo>
                  <a:pt x="15240" y="91440"/>
                </a:lnTo>
                <a:lnTo>
                  <a:pt x="15240" y="99060"/>
                </a:lnTo>
                <a:lnTo>
                  <a:pt x="15240" y="114300"/>
                </a:lnTo>
                <a:lnTo>
                  <a:pt x="22860" y="129540"/>
                </a:lnTo>
                <a:lnTo>
                  <a:pt x="38100" y="137160"/>
                </a:lnTo>
                <a:lnTo>
                  <a:pt x="45720" y="152400"/>
                </a:lnTo>
                <a:lnTo>
                  <a:pt x="53340" y="152400"/>
                </a:lnTo>
                <a:lnTo>
                  <a:pt x="68580" y="160020"/>
                </a:lnTo>
                <a:lnTo>
                  <a:pt x="91440" y="167640"/>
                </a:lnTo>
                <a:lnTo>
                  <a:pt x="106680" y="167640"/>
                </a:lnTo>
                <a:lnTo>
                  <a:pt x="121920" y="167640"/>
                </a:lnTo>
                <a:lnTo>
                  <a:pt x="137160" y="160020"/>
                </a:lnTo>
                <a:lnTo>
                  <a:pt x="152400" y="160020"/>
                </a:lnTo>
                <a:lnTo>
                  <a:pt x="167640" y="152400"/>
                </a:lnTo>
                <a:lnTo>
                  <a:pt x="182880" y="144780"/>
                </a:lnTo>
                <a:lnTo>
                  <a:pt x="190500" y="137160"/>
                </a:lnTo>
                <a:lnTo>
                  <a:pt x="198120" y="121920"/>
                </a:lnTo>
                <a:lnTo>
                  <a:pt x="198120" y="106680"/>
                </a:lnTo>
                <a:lnTo>
                  <a:pt x="198120" y="99060"/>
                </a:lnTo>
                <a:lnTo>
                  <a:pt x="198120" y="83820"/>
                </a:lnTo>
                <a:lnTo>
                  <a:pt x="190500" y="68580"/>
                </a:lnTo>
                <a:lnTo>
                  <a:pt x="182880" y="60960"/>
                </a:lnTo>
                <a:lnTo>
                  <a:pt x="167640" y="53340"/>
                </a:lnTo>
                <a:lnTo>
                  <a:pt x="152400" y="45720"/>
                </a:lnTo>
                <a:lnTo>
                  <a:pt x="129540" y="38100"/>
                </a:lnTo>
                <a:lnTo>
                  <a:pt x="106680" y="38100"/>
                </a:lnTo>
                <a:lnTo>
                  <a:pt x="91440" y="30480"/>
                </a:lnTo>
                <a:lnTo>
                  <a:pt x="68580" y="30480"/>
                </a:lnTo>
                <a:lnTo>
                  <a:pt x="53340" y="38100"/>
                </a:lnTo>
                <a:lnTo>
                  <a:pt x="38100" y="38100"/>
                </a:lnTo>
                <a:lnTo>
                  <a:pt x="22860" y="45720"/>
                </a:lnTo>
                <a:lnTo>
                  <a:pt x="15240" y="45720"/>
                </a:lnTo>
                <a:lnTo>
                  <a:pt x="7620" y="53340"/>
                </a:lnTo>
                <a:lnTo>
                  <a:pt x="0" y="68580"/>
                </a:lnTo>
                <a:lnTo>
                  <a:pt x="0" y="83820"/>
                </a:lnTo>
                <a:lnTo>
                  <a:pt x="0" y="838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3383280" y="1584960"/>
            <a:ext cx="723901" cy="68581"/>
          </a:xfrm>
          <a:custGeom>
            <a:avLst/>
            <a:gdLst/>
            <a:ahLst/>
            <a:cxnLst/>
            <a:rect l="0" t="0" r="0" b="0"/>
            <a:pathLst>
              <a:path w="723901" h="68581">
                <a:moveTo>
                  <a:pt x="0" y="68580"/>
                </a:moveTo>
                <a:lnTo>
                  <a:pt x="0" y="68580"/>
                </a:lnTo>
                <a:lnTo>
                  <a:pt x="7620" y="68580"/>
                </a:lnTo>
                <a:lnTo>
                  <a:pt x="15240" y="60960"/>
                </a:lnTo>
                <a:lnTo>
                  <a:pt x="22860" y="60960"/>
                </a:lnTo>
                <a:lnTo>
                  <a:pt x="38100" y="60960"/>
                </a:lnTo>
                <a:lnTo>
                  <a:pt x="53340" y="53340"/>
                </a:lnTo>
                <a:lnTo>
                  <a:pt x="76200" y="53340"/>
                </a:lnTo>
                <a:lnTo>
                  <a:pt x="99060" y="53340"/>
                </a:lnTo>
                <a:lnTo>
                  <a:pt x="129540" y="45720"/>
                </a:lnTo>
                <a:lnTo>
                  <a:pt x="160020" y="45720"/>
                </a:lnTo>
                <a:lnTo>
                  <a:pt x="198120" y="38100"/>
                </a:lnTo>
                <a:lnTo>
                  <a:pt x="236220" y="30480"/>
                </a:lnTo>
                <a:lnTo>
                  <a:pt x="274320" y="22860"/>
                </a:lnTo>
                <a:lnTo>
                  <a:pt x="312420" y="22860"/>
                </a:lnTo>
                <a:lnTo>
                  <a:pt x="350520" y="15240"/>
                </a:lnTo>
                <a:lnTo>
                  <a:pt x="388620" y="15240"/>
                </a:lnTo>
                <a:lnTo>
                  <a:pt x="426720" y="7620"/>
                </a:lnTo>
                <a:lnTo>
                  <a:pt x="472440" y="7620"/>
                </a:lnTo>
                <a:lnTo>
                  <a:pt x="510540" y="7620"/>
                </a:lnTo>
                <a:lnTo>
                  <a:pt x="541020" y="0"/>
                </a:lnTo>
                <a:lnTo>
                  <a:pt x="579120" y="0"/>
                </a:lnTo>
                <a:lnTo>
                  <a:pt x="617220" y="0"/>
                </a:lnTo>
                <a:lnTo>
                  <a:pt x="640080" y="0"/>
                </a:lnTo>
                <a:lnTo>
                  <a:pt x="670560" y="0"/>
                </a:lnTo>
                <a:lnTo>
                  <a:pt x="685800" y="0"/>
                </a:lnTo>
                <a:lnTo>
                  <a:pt x="723900" y="0"/>
                </a:lnTo>
                <a:lnTo>
                  <a:pt x="72390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3611880" y="1668780"/>
            <a:ext cx="220981" cy="228601"/>
          </a:xfrm>
          <a:custGeom>
            <a:avLst/>
            <a:gdLst/>
            <a:ahLst/>
            <a:cxnLst/>
            <a:rect l="0" t="0" r="0" b="0"/>
            <a:pathLst>
              <a:path w="220981" h="228601">
                <a:moveTo>
                  <a:pt x="7620" y="15240"/>
                </a:move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2286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8100" y="22860"/>
                </a:lnTo>
                <a:lnTo>
                  <a:pt x="45720" y="22860"/>
                </a:lnTo>
                <a:lnTo>
                  <a:pt x="53340" y="22860"/>
                </a:lnTo>
                <a:lnTo>
                  <a:pt x="60960" y="22860"/>
                </a:lnTo>
                <a:lnTo>
                  <a:pt x="68580" y="22860"/>
                </a:lnTo>
                <a:lnTo>
                  <a:pt x="83820" y="22860"/>
                </a:lnTo>
                <a:lnTo>
                  <a:pt x="91440" y="22860"/>
                </a:lnTo>
                <a:lnTo>
                  <a:pt x="99060" y="22860"/>
                </a:lnTo>
                <a:lnTo>
                  <a:pt x="114300" y="15240"/>
                </a:lnTo>
                <a:lnTo>
                  <a:pt x="121920" y="15240"/>
                </a:lnTo>
                <a:lnTo>
                  <a:pt x="137160" y="15240"/>
                </a:lnTo>
                <a:lnTo>
                  <a:pt x="144780" y="15240"/>
                </a:lnTo>
                <a:lnTo>
                  <a:pt x="152400" y="15240"/>
                </a:lnTo>
                <a:lnTo>
                  <a:pt x="160020" y="7620"/>
                </a:lnTo>
                <a:lnTo>
                  <a:pt x="167640" y="7620"/>
                </a:lnTo>
                <a:lnTo>
                  <a:pt x="182880" y="7620"/>
                </a:lnTo>
                <a:lnTo>
                  <a:pt x="190500" y="7620"/>
                </a:lnTo>
                <a:lnTo>
                  <a:pt x="198120" y="0"/>
                </a:lnTo>
                <a:lnTo>
                  <a:pt x="198120" y="0"/>
                </a:lnTo>
                <a:lnTo>
                  <a:pt x="205740" y="0"/>
                </a:lnTo>
                <a:lnTo>
                  <a:pt x="213360" y="0"/>
                </a:lnTo>
                <a:lnTo>
                  <a:pt x="213360" y="0"/>
                </a:lnTo>
                <a:lnTo>
                  <a:pt x="213360" y="0"/>
                </a:lnTo>
                <a:lnTo>
                  <a:pt x="220980" y="0"/>
                </a:lnTo>
                <a:lnTo>
                  <a:pt x="220980" y="0"/>
                </a:lnTo>
                <a:lnTo>
                  <a:pt x="220980" y="0"/>
                </a:lnTo>
                <a:lnTo>
                  <a:pt x="220980" y="7620"/>
                </a:lnTo>
                <a:lnTo>
                  <a:pt x="213360" y="7620"/>
                </a:lnTo>
                <a:lnTo>
                  <a:pt x="213360" y="7620"/>
                </a:lnTo>
                <a:lnTo>
                  <a:pt x="213360" y="15240"/>
                </a:lnTo>
                <a:lnTo>
                  <a:pt x="205740" y="15240"/>
                </a:lnTo>
                <a:lnTo>
                  <a:pt x="205740" y="22860"/>
                </a:lnTo>
                <a:lnTo>
                  <a:pt x="198120" y="30480"/>
                </a:lnTo>
                <a:lnTo>
                  <a:pt x="190500" y="38100"/>
                </a:lnTo>
                <a:lnTo>
                  <a:pt x="190500" y="45720"/>
                </a:lnTo>
                <a:lnTo>
                  <a:pt x="182880" y="53340"/>
                </a:lnTo>
                <a:lnTo>
                  <a:pt x="167640" y="60960"/>
                </a:lnTo>
                <a:lnTo>
                  <a:pt x="160020" y="68580"/>
                </a:lnTo>
                <a:lnTo>
                  <a:pt x="152400" y="83820"/>
                </a:lnTo>
                <a:lnTo>
                  <a:pt x="144780" y="91440"/>
                </a:lnTo>
                <a:lnTo>
                  <a:pt x="137160" y="99060"/>
                </a:lnTo>
                <a:lnTo>
                  <a:pt x="129540" y="114300"/>
                </a:lnTo>
                <a:lnTo>
                  <a:pt x="114300" y="121920"/>
                </a:lnTo>
                <a:lnTo>
                  <a:pt x="106680" y="137160"/>
                </a:lnTo>
                <a:lnTo>
                  <a:pt x="99060" y="144780"/>
                </a:lnTo>
                <a:lnTo>
                  <a:pt x="99060" y="160020"/>
                </a:lnTo>
                <a:lnTo>
                  <a:pt x="91440" y="167640"/>
                </a:lnTo>
                <a:lnTo>
                  <a:pt x="83820" y="175260"/>
                </a:lnTo>
                <a:lnTo>
                  <a:pt x="83820" y="182880"/>
                </a:lnTo>
                <a:lnTo>
                  <a:pt x="76200" y="190500"/>
                </a:lnTo>
                <a:lnTo>
                  <a:pt x="68580" y="198120"/>
                </a:lnTo>
                <a:lnTo>
                  <a:pt x="68580" y="205740"/>
                </a:lnTo>
                <a:lnTo>
                  <a:pt x="68580" y="213360"/>
                </a:lnTo>
                <a:lnTo>
                  <a:pt x="68580" y="213360"/>
                </a:lnTo>
                <a:lnTo>
                  <a:pt x="68580" y="220980"/>
                </a:lnTo>
                <a:lnTo>
                  <a:pt x="60960" y="220980"/>
                </a:lnTo>
                <a:lnTo>
                  <a:pt x="60960" y="228600"/>
                </a:lnTo>
                <a:lnTo>
                  <a:pt x="60960" y="228600"/>
                </a:lnTo>
                <a:lnTo>
                  <a:pt x="60960" y="2286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3657600" y="1752600"/>
            <a:ext cx="167641" cy="45721"/>
          </a:xfrm>
          <a:custGeom>
            <a:avLst/>
            <a:gdLst/>
            <a:ahLst/>
            <a:cxnLst/>
            <a:rect l="0" t="0" r="0" b="0"/>
            <a:pathLst>
              <a:path w="167641" h="45721">
                <a:moveTo>
                  <a:pt x="0" y="45720"/>
                </a:moveTo>
                <a:lnTo>
                  <a:pt x="0" y="38100"/>
                </a:lnTo>
                <a:lnTo>
                  <a:pt x="7620" y="38100"/>
                </a:lnTo>
                <a:lnTo>
                  <a:pt x="15240" y="30480"/>
                </a:lnTo>
                <a:lnTo>
                  <a:pt x="15240" y="30480"/>
                </a:lnTo>
                <a:lnTo>
                  <a:pt x="22860" y="30480"/>
                </a:lnTo>
                <a:lnTo>
                  <a:pt x="38100" y="22860"/>
                </a:lnTo>
                <a:lnTo>
                  <a:pt x="45720" y="22860"/>
                </a:lnTo>
                <a:lnTo>
                  <a:pt x="53340" y="22860"/>
                </a:lnTo>
                <a:lnTo>
                  <a:pt x="60960" y="22860"/>
                </a:lnTo>
                <a:lnTo>
                  <a:pt x="76200" y="22860"/>
                </a:lnTo>
                <a:lnTo>
                  <a:pt x="91440" y="15240"/>
                </a:lnTo>
                <a:lnTo>
                  <a:pt x="99060" y="15240"/>
                </a:lnTo>
                <a:lnTo>
                  <a:pt x="106680" y="15240"/>
                </a:lnTo>
                <a:lnTo>
                  <a:pt x="114300" y="15240"/>
                </a:lnTo>
                <a:lnTo>
                  <a:pt x="121920" y="15240"/>
                </a:lnTo>
                <a:lnTo>
                  <a:pt x="137160" y="7620"/>
                </a:lnTo>
                <a:lnTo>
                  <a:pt x="144780" y="7620"/>
                </a:lnTo>
                <a:lnTo>
                  <a:pt x="144780" y="0"/>
                </a:lnTo>
                <a:lnTo>
                  <a:pt x="152400" y="0"/>
                </a:lnTo>
                <a:lnTo>
                  <a:pt x="167640" y="0"/>
                </a:lnTo>
                <a:lnTo>
                  <a:pt x="1676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4267200" y="1546860"/>
            <a:ext cx="160021" cy="22861"/>
          </a:xfrm>
          <a:custGeom>
            <a:avLst/>
            <a:gdLst/>
            <a:ahLst/>
            <a:cxnLst/>
            <a:rect l="0" t="0" r="0" b="0"/>
            <a:pathLst>
              <a:path w="160021" h="22861">
                <a:moveTo>
                  <a:pt x="0" y="22860"/>
                </a:moveTo>
                <a:lnTo>
                  <a:pt x="0" y="15240"/>
                </a:lnTo>
                <a:lnTo>
                  <a:pt x="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14300" y="0"/>
                </a:lnTo>
                <a:lnTo>
                  <a:pt x="121920" y="0"/>
                </a:lnTo>
                <a:lnTo>
                  <a:pt x="129540" y="0"/>
                </a:lnTo>
                <a:lnTo>
                  <a:pt x="137160" y="0"/>
                </a:lnTo>
                <a:lnTo>
                  <a:pt x="160020" y="0"/>
                </a:lnTo>
                <a:lnTo>
                  <a:pt x="1600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4328160" y="1584960"/>
            <a:ext cx="129541" cy="22861"/>
          </a:xfrm>
          <a:custGeom>
            <a:avLst/>
            <a:gdLst/>
            <a:ahLst/>
            <a:cxnLst/>
            <a:rect l="0" t="0" r="0" b="0"/>
            <a:pathLst>
              <a:path w="129541" h="22861">
                <a:moveTo>
                  <a:pt x="0" y="15240"/>
                </a:move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22860"/>
                </a:lnTo>
                <a:lnTo>
                  <a:pt x="22860" y="22860"/>
                </a:lnTo>
                <a:lnTo>
                  <a:pt x="30480" y="15240"/>
                </a:lnTo>
                <a:lnTo>
                  <a:pt x="38100" y="15240"/>
                </a:lnTo>
                <a:lnTo>
                  <a:pt x="53340" y="15240"/>
                </a:lnTo>
                <a:lnTo>
                  <a:pt x="60960" y="15240"/>
                </a:lnTo>
                <a:lnTo>
                  <a:pt x="68580" y="15240"/>
                </a:lnTo>
                <a:lnTo>
                  <a:pt x="7620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0"/>
                </a:lnTo>
                <a:lnTo>
                  <a:pt x="121920" y="0"/>
                </a:lnTo>
                <a:lnTo>
                  <a:pt x="129540" y="0"/>
                </a:lnTo>
                <a:lnTo>
                  <a:pt x="1295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4701540" y="1287780"/>
            <a:ext cx="190501" cy="137161"/>
          </a:xfrm>
          <a:custGeom>
            <a:avLst/>
            <a:gdLst/>
            <a:ahLst/>
            <a:cxnLst/>
            <a:rect l="0" t="0" r="0" b="0"/>
            <a:pathLst>
              <a:path w="190501" h="137161">
                <a:moveTo>
                  <a:pt x="68580" y="0"/>
                </a:move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15240"/>
                </a:lnTo>
                <a:lnTo>
                  <a:pt x="45720" y="15240"/>
                </a:lnTo>
                <a:lnTo>
                  <a:pt x="4572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0480" y="30480"/>
                </a:lnTo>
                <a:lnTo>
                  <a:pt x="22860" y="30480"/>
                </a:lnTo>
                <a:lnTo>
                  <a:pt x="22860" y="30480"/>
                </a:lnTo>
                <a:lnTo>
                  <a:pt x="1524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45720"/>
                </a:lnTo>
                <a:lnTo>
                  <a:pt x="7620" y="45720"/>
                </a:lnTo>
                <a:lnTo>
                  <a:pt x="22860" y="45720"/>
                </a:lnTo>
                <a:lnTo>
                  <a:pt x="30480" y="45720"/>
                </a:lnTo>
                <a:lnTo>
                  <a:pt x="38100" y="45720"/>
                </a:lnTo>
                <a:lnTo>
                  <a:pt x="53340" y="45720"/>
                </a:lnTo>
                <a:lnTo>
                  <a:pt x="68580" y="45720"/>
                </a:lnTo>
                <a:lnTo>
                  <a:pt x="76200" y="45720"/>
                </a:lnTo>
                <a:lnTo>
                  <a:pt x="91440" y="45720"/>
                </a:lnTo>
                <a:lnTo>
                  <a:pt x="106680" y="53340"/>
                </a:lnTo>
                <a:lnTo>
                  <a:pt x="121920" y="53340"/>
                </a:lnTo>
                <a:lnTo>
                  <a:pt x="137160" y="53340"/>
                </a:lnTo>
                <a:lnTo>
                  <a:pt x="144780" y="60960"/>
                </a:lnTo>
                <a:lnTo>
                  <a:pt x="160020" y="60960"/>
                </a:lnTo>
                <a:lnTo>
                  <a:pt x="167640" y="60960"/>
                </a:lnTo>
                <a:lnTo>
                  <a:pt x="175260" y="68580"/>
                </a:lnTo>
                <a:lnTo>
                  <a:pt x="182880" y="68580"/>
                </a:lnTo>
                <a:lnTo>
                  <a:pt x="190500" y="76200"/>
                </a:lnTo>
                <a:lnTo>
                  <a:pt x="190500" y="83820"/>
                </a:lnTo>
                <a:lnTo>
                  <a:pt x="190500" y="91440"/>
                </a:lnTo>
                <a:lnTo>
                  <a:pt x="190500" y="91440"/>
                </a:lnTo>
                <a:lnTo>
                  <a:pt x="190500" y="99060"/>
                </a:lnTo>
                <a:lnTo>
                  <a:pt x="182880" y="106680"/>
                </a:lnTo>
                <a:lnTo>
                  <a:pt x="175260" y="106680"/>
                </a:lnTo>
                <a:lnTo>
                  <a:pt x="167640" y="114300"/>
                </a:lnTo>
                <a:lnTo>
                  <a:pt x="152400" y="121920"/>
                </a:lnTo>
                <a:lnTo>
                  <a:pt x="144780" y="121920"/>
                </a:lnTo>
                <a:lnTo>
                  <a:pt x="129540" y="129540"/>
                </a:lnTo>
                <a:lnTo>
                  <a:pt x="114300" y="129540"/>
                </a:lnTo>
                <a:lnTo>
                  <a:pt x="99060" y="129540"/>
                </a:lnTo>
                <a:lnTo>
                  <a:pt x="83820" y="137160"/>
                </a:lnTo>
                <a:lnTo>
                  <a:pt x="68580" y="137160"/>
                </a:lnTo>
                <a:lnTo>
                  <a:pt x="53340" y="137160"/>
                </a:lnTo>
                <a:lnTo>
                  <a:pt x="45720" y="137160"/>
                </a:lnTo>
                <a:lnTo>
                  <a:pt x="30480" y="137160"/>
                </a:lnTo>
                <a:lnTo>
                  <a:pt x="30480" y="1371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4770120" y="1257300"/>
            <a:ext cx="205741" cy="30481"/>
          </a:xfrm>
          <a:custGeom>
            <a:avLst/>
            <a:gdLst/>
            <a:ahLst/>
            <a:cxnLst/>
            <a:rect l="0" t="0" r="0" b="0"/>
            <a:pathLst>
              <a:path w="205741" h="30481">
                <a:moveTo>
                  <a:pt x="0" y="30480"/>
                </a:moveTo>
                <a:lnTo>
                  <a:pt x="0" y="22860"/>
                </a:lnTo>
                <a:lnTo>
                  <a:pt x="15240" y="22860"/>
                </a:lnTo>
                <a:lnTo>
                  <a:pt x="22860" y="15240"/>
                </a:lnTo>
                <a:lnTo>
                  <a:pt x="30480" y="1524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9060" y="7620"/>
                </a:lnTo>
                <a:lnTo>
                  <a:pt x="114300" y="0"/>
                </a:lnTo>
                <a:lnTo>
                  <a:pt x="129540" y="0"/>
                </a:lnTo>
                <a:lnTo>
                  <a:pt x="144780" y="0"/>
                </a:lnTo>
                <a:lnTo>
                  <a:pt x="160020" y="0"/>
                </a:lnTo>
                <a:lnTo>
                  <a:pt x="167640" y="0"/>
                </a:lnTo>
                <a:lnTo>
                  <a:pt x="182880" y="0"/>
                </a:lnTo>
                <a:lnTo>
                  <a:pt x="205740" y="0"/>
                </a:lnTo>
                <a:lnTo>
                  <a:pt x="2057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8" name="Freeform 7167"/>
          <p:cNvSpPr/>
          <p:nvPr/>
        </p:nvSpPr>
        <p:spPr>
          <a:xfrm>
            <a:off x="5029200" y="1226820"/>
            <a:ext cx="38101" cy="106681"/>
          </a:xfrm>
          <a:custGeom>
            <a:avLst/>
            <a:gdLst/>
            <a:ahLst/>
            <a:cxnLst/>
            <a:rect l="0" t="0" r="0" b="0"/>
            <a:pathLst>
              <a:path w="38101" h="10668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22860" y="38100"/>
                </a:lnTo>
                <a:lnTo>
                  <a:pt x="22860" y="38100"/>
                </a:lnTo>
                <a:lnTo>
                  <a:pt x="22860" y="45720"/>
                </a:lnTo>
                <a:lnTo>
                  <a:pt x="22860" y="53340"/>
                </a:lnTo>
                <a:lnTo>
                  <a:pt x="22860" y="60960"/>
                </a:lnTo>
                <a:lnTo>
                  <a:pt x="22860" y="68580"/>
                </a:lnTo>
                <a:lnTo>
                  <a:pt x="22860" y="76200"/>
                </a:lnTo>
                <a:lnTo>
                  <a:pt x="22860" y="83820"/>
                </a:lnTo>
                <a:lnTo>
                  <a:pt x="30480" y="91440"/>
                </a:lnTo>
                <a:lnTo>
                  <a:pt x="30480" y="99060"/>
                </a:lnTo>
                <a:lnTo>
                  <a:pt x="30480" y="99060"/>
                </a:lnTo>
                <a:lnTo>
                  <a:pt x="38100" y="106680"/>
                </a:lnTo>
                <a:lnTo>
                  <a:pt x="38100" y="1066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9" name="Freeform 7168"/>
          <p:cNvSpPr/>
          <p:nvPr/>
        </p:nvSpPr>
        <p:spPr>
          <a:xfrm>
            <a:off x="5143500" y="1341120"/>
            <a:ext cx="30481" cy="15241"/>
          </a:xfrm>
          <a:custGeom>
            <a:avLst/>
            <a:gdLst/>
            <a:ahLst/>
            <a:cxnLst/>
            <a:rect l="0" t="0" r="0" b="0"/>
            <a:pathLst>
              <a:path w="30481" h="1524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7620"/>
                </a:lnTo>
                <a:lnTo>
                  <a:pt x="1524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2" name="Freeform 7171"/>
          <p:cNvSpPr/>
          <p:nvPr/>
        </p:nvSpPr>
        <p:spPr>
          <a:xfrm>
            <a:off x="5227320" y="1226820"/>
            <a:ext cx="121921" cy="60961"/>
          </a:xfrm>
          <a:custGeom>
            <a:avLst/>
            <a:gdLst/>
            <a:ahLst/>
            <a:cxnLst/>
            <a:rect l="0" t="0" r="0" b="0"/>
            <a:pathLst>
              <a:path w="121921" h="60961">
                <a:moveTo>
                  <a:pt x="30480" y="0"/>
                </a:moveTo>
                <a:lnTo>
                  <a:pt x="3048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0480" y="15240"/>
                </a:lnTo>
                <a:lnTo>
                  <a:pt x="30480" y="22860"/>
                </a:lnTo>
                <a:lnTo>
                  <a:pt x="22860" y="22860"/>
                </a:lnTo>
                <a:lnTo>
                  <a:pt x="15240" y="30480"/>
                </a:lnTo>
                <a:lnTo>
                  <a:pt x="15240" y="30480"/>
                </a:lnTo>
                <a:lnTo>
                  <a:pt x="7620" y="38100"/>
                </a:lnTo>
                <a:lnTo>
                  <a:pt x="7620" y="38100"/>
                </a:lnTo>
                <a:lnTo>
                  <a:pt x="0" y="45720"/>
                </a:lnTo>
                <a:lnTo>
                  <a:pt x="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60960"/>
                </a:lnTo>
                <a:lnTo>
                  <a:pt x="7620" y="60960"/>
                </a:lnTo>
                <a:lnTo>
                  <a:pt x="7620" y="60960"/>
                </a:lnTo>
                <a:lnTo>
                  <a:pt x="15240" y="60960"/>
                </a:lnTo>
                <a:lnTo>
                  <a:pt x="22860" y="60960"/>
                </a:lnTo>
                <a:lnTo>
                  <a:pt x="38100" y="60960"/>
                </a:lnTo>
                <a:lnTo>
                  <a:pt x="45720" y="53340"/>
                </a:lnTo>
                <a:lnTo>
                  <a:pt x="60960" y="53340"/>
                </a:lnTo>
                <a:lnTo>
                  <a:pt x="68580" y="53340"/>
                </a:lnTo>
                <a:lnTo>
                  <a:pt x="83820" y="53340"/>
                </a:lnTo>
                <a:lnTo>
                  <a:pt x="99060" y="45720"/>
                </a:lnTo>
                <a:lnTo>
                  <a:pt x="121920" y="45720"/>
                </a:lnTo>
                <a:lnTo>
                  <a:pt x="121920" y="457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3" name="Freeform 7172"/>
          <p:cNvSpPr/>
          <p:nvPr/>
        </p:nvSpPr>
        <p:spPr>
          <a:xfrm>
            <a:off x="5341620" y="1203960"/>
            <a:ext cx="15241" cy="190501"/>
          </a:xfrm>
          <a:custGeom>
            <a:avLst/>
            <a:gdLst/>
            <a:ahLst/>
            <a:cxnLst/>
            <a:rect l="0" t="0" r="0" b="0"/>
            <a:pathLst>
              <a:path w="15241" h="19050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53340"/>
                </a:lnTo>
                <a:lnTo>
                  <a:pt x="7620" y="60960"/>
                </a:lnTo>
                <a:lnTo>
                  <a:pt x="7620" y="68580"/>
                </a:lnTo>
                <a:lnTo>
                  <a:pt x="0" y="7620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0" y="190500"/>
                </a:lnTo>
                <a:lnTo>
                  <a:pt x="0" y="1905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4" name="Freeform 7173"/>
          <p:cNvSpPr/>
          <p:nvPr/>
        </p:nvSpPr>
        <p:spPr>
          <a:xfrm>
            <a:off x="4754880" y="1478280"/>
            <a:ext cx="777241" cy="30481"/>
          </a:xfrm>
          <a:custGeom>
            <a:avLst/>
            <a:gdLst/>
            <a:ahLst/>
            <a:cxnLst/>
            <a:rect l="0" t="0" r="0" b="0"/>
            <a:pathLst>
              <a:path w="777241" h="30481">
                <a:moveTo>
                  <a:pt x="0" y="30480"/>
                </a:moveTo>
                <a:lnTo>
                  <a:pt x="0" y="30480"/>
                </a:lnTo>
                <a:lnTo>
                  <a:pt x="15240" y="30480"/>
                </a:lnTo>
                <a:lnTo>
                  <a:pt x="22860" y="30480"/>
                </a:lnTo>
                <a:lnTo>
                  <a:pt x="38100" y="30480"/>
                </a:lnTo>
                <a:lnTo>
                  <a:pt x="53340" y="30480"/>
                </a:lnTo>
                <a:lnTo>
                  <a:pt x="76200" y="22860"/>
                </a:lnTo>
                <a:lnTo>
                  <a:pt x="91440" y="22860"/>
                </a:lnTo>
                <a:lnTo>
                  <a:pt x="114300" y="22860"/>
                </a:lnTo>
                <a:lnTo>
                  <a:pt x="144780" y="22860"/>
                </a:lnTo>
                <a:lnTo>
                  <a:pt x="167640" y="15240"/>
                </a:lnTo>
                <a:lnTo>
                  <a:pt x="198120" y="15240"/>
                </a:lnTo>
                <a:lnTo>
                  <a:pt x="236220" y="15240"/>
                </a:lnTo>
                <a:lnTo>
                  <a:pt x="274320" y="7620"/>
                </a:lnTo>
                <a:lnTo>
                  <a:pt x="312420" y="7620"/>
                </a:lnTo>
                <a:lnTo>
                  <a:pt x="358140" y="7620"/>
                </a:lnTo>
                <a:lnTo>
                  <a:pt x="396240" y="7620"/>
                </a:lnTo>
                <a:lnTo>
                  <a:pt x="434340" y="7620"/>
                </a:lnTo>
                <a:lnTo>
                  <a:pt x="480060" y="7620"/>
                </a:lnTo>
                <a:lnTo>
                  <a:pt x="518160" y="0"/>
                </a:lnTo>
                <a:lnTo>
                  <a:pt x="563880" y="0"/>
                </a:lnTo>
                <a:lnTo>
                  <a:pt x="601980" y="0"/>
                </a:lnTo>
                <a:lnTo>
                  <a:pt x="632460" y="0"/>
                </a:lnTo>
                <a:lnTo>
                  <a:pt x="670560" y="0"/>
                </a:lnTo>
                <a:lnTo>
                  <a:pt x="693420" y="0"/>
                </a:lnTo>
                <a:lnTo>
                  <a:pt x="716280" y="0"/>
                </a:lnTo>
                <a:lnTo>
                  <a:pt x="739140" y="0"/>
                </a:lnTo>
                <a:lnTo>
                  <a:pt x="777240" y="0"/>
                </a:lnTo>
                <a:lnTo>
                  <a:pt x="7772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5" name="Freeform 7174"/>
          <p:cNvSpPr/>
          <p:nvPr/>
        </p:nvSpPr>
        <p:spPr>
          <a:xfrm>
            <a:off x="4914900" y="1546860"/>
            <a:ext cx="297181" cy="198121"/>
          </a:xfrm>
          <a:custGeom>
            <a:avLst/>
            <a:gdLst/>
            <a:ahLst/>
            <a:cxnLst/>
            <a:rect l="0" t="0" r="0" b="0"/>
            <a:pathLst>
              <a:path w="297181" h="198121">
                <a:moveTo>
                  <a:pt x="0" y="68580"/>
                </a:moveTo>
                <a:lnTo>
                  <a:pt x="0" y="68580"/>
                </a:lnTo>
                <a:lnTo>
                  <a:pt x="0" y="60960"/>
                </a:lnTo>
                <a:lnTo>
                  <a:pt x="0" y="60960"/>
                </a:lnTo>
                <a:lnTo>
                  <a:pt x="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15240" y="45720"/>
                </a:lnTo>
                <a:lnTo>
                  <a:pt x="15240" y="45720"/>
                </a:lnTo>
                <a:lnTo>
                  <a:pt x="15240" y="38100"/>
                </a:lnTo>
                <a:lnTo>
                  <a:pt x="22860" y="38100"/>
                </a:lnTo>
                <a:lnTo>
                  <a:pt x="30480" y="38100"/>
                </a:lnTo>
                <a:lnTo>
                  <a:pt x="38100" y="30480"/>
                </a:lnTo>
                <a:lnTo>
                  <a:pt x="38100" y="30480"/>
                </a:lnTo>
                <a:lnTo>
                  <a:pt x="53340" y="22860"/>
                </a:lnTo>
                <a:lnTo>
                  <a:pt x="53340" y="22860"/>
                </a:lnTo>
                <a:lnTo>
                  <a:pt x="60960" y="15240"/>
                </a:lnTo>
                <a:lnTo>
                  <a:pt x="68580" y="15240"/>
                </a:lnTo>
                <a:lnTo>
                  <a:pt x="76200" y="15240"/>
                </a:lnTo>
                <a:lnTo>
                  <a:pt x="91440" y="1524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21920" y="7620"/>
                </a:lnTo>
                <a:lnTo>
                  <a:pt x="129540" y="0"/>
                </a:lnTo>
                <a:lnTo>
                  <a:pt x="137160" y="0"/>
                </a:lnTo>
                <a:lnTo>
                  <a:pt x="152400" y="7620"/>
                </a:lnTo>
                <a:lnTo>
                  <a:pt x="160020" y="7620"/>
                </a:lnTo>
                <a:lnTo>
                  <a:pt x="167640" y="7620"/>
                </a:lnTo>
                <a:lnTo>
                  <a:pt x="175260" y="7620"/>
                </a:lnTo>
                <a:lnTo>
                  <a:pt x="182880" y="15240"/>
                </a:lnTo>
                <a:lnTo>
                  <a:pt x="182880" y="15240"/>
                </a:lnTo>
                <a:lnTo>
                  <a:pt x="190500" y="22860"/>
                </a:lnTo>
                <a:lnTo>
                  <a:pt x="198120" y="30480"/>
                </a:lnTo>
                <a:lnTo>
                  <a:pt x="198120" y="38100"/>
                </a:lnTo>
                <a:lnTo>
                  <a:pt x="198120" y="45720"/>
                </a:lnTo>
                <a:lnTo>
                  <a:pt x="190500" y="53340"/>
                </a:lnTo>
                <a:lnTo>
                  <a:pt x="190500" y="60960"/>
                </a:lnTo>
                <a:lnTo>
                  <a:pt x="182880" y="68580"/>
                </a:lnTo>
                <a:lnTo>
                  <a:pt x="182880" y="76200"/>
                </a:lnTo>
                <a:lnTo>
                  <a:pt x="175260" y="91440"/>
                </a:lnTo>
                <a:lnTo>
                  <a:pt x="167640" y="99060"/>
                </a:lnTo>
                <a:lnTo>
                  <a:pt x="160020" y="106680"/>
                </a:lnTo>
                <a:lnTo>
                  <a:pt x="152400" y="121920"/>
                </a:lnTo>
                <a:lnTo>
                  <a:pt x="137160" y="129540"/>
                </a:lnTo>
                <a:lnTo>
                  <a:pt x="129540" y="137160"/>
                </a:lnTo>
                <a:lnTo>
                  <a:pt x="121920" y="144780"/>
                </a:lnTo>
                <a:lnTo>
                  <a:pt x="106680" y="152400"/>
                </a:lnTo>
                <a:lnTo>
                  <a:pt x="106680" y="160020"/>
                </a:lnTo>
                <a:lnTo>
                  <a:pt x="99060" y="167640"/>
                </a:lnTo>
                <a:lnTo>
                  <a:pt x="91440" y="175260"/>
                </a:lnTo>
                <a:lnTo>
                  <a:pt x="83820" y="175260"/>
                </a:lnTo>
                <a:lnTo>
                  <a:pt x="83820" y="182880"/>
                </a:lnTo>
                <a:lnTo>
                  <a:pt x="83820" y="182880"/>
                </a:lnTo>
                <a:lnTo>
                  <a:pt x="83820" y="190500"/>
                </a:lnTo>
                <a:lnTo>
                  <a:pt x="83820" y="190500"/>
                </a:lnTo>
                <a:lnTo>
                  <a:pt x="83820" y="190500"/>
                </a:lnTo>
                <a:lnTo>
                  <a:pt x="91440" y="190500"/>
                </a:lnTo>
                <a:lnTo>
                  <a:pt x="99060" y="190500"/>
                </a:lnTo>
                <a:lnTo>
                  <a:pt x="106680" y="190500"/>
                </a:lnTo>
                <a:lnTo>
                  <a:pt x="114300" y="190500"/>
                </a:lnTo>
                <a:lnTo>
                  <a:pt x="121920" y="190500"/>
                </a:lnTo>
                <a:lnTo>
                  <a:pt x="129540" y="190500"/>
                </a:lnTo>
                <a:lnTo>
                  <a:pt x="137160" y="190500"/>
                </a:lnTo>
                <a:lnTo>
                  <a:pt x="152400" y="190500"/>
                </a:lnTo>
                <a:lnTo>
                  <a:pt x="167640" y="190500"/>
                </a:lnTo>
                <a:lnTo>
                  <a:pt x="175260" y="182880"/>
                </a:lnTo>
                <a:lnTo>
                  <a:pt x="190500" y="182880"/>
                </a:lnTo>
                <a:lnTo>
                  <a:pt x="198120" y="182880"/>
                </a:lnTo>
                <a:lnTo>
                  <a:pt x="213360" y="182880"/>
                </a:lnTo>
                <a:lnTo>
                  <a:pt x="220980" y="182880"/>
                </a:lnTo>
                <a:lnTo>
                  <a:pt x="236220" y="190500"/>
                </a:lnTo>
                <a:lnTo>
                  <a:pt x="243840" y="190500"/>
                </a:lnTo>
                <a:lnTo>
                  <a:pt x="259080" y="190500"/>
                </a:lnTo>
                <a:lnTo>
                  <a:pt x="266700" y="190500"/>
                </a:lnTo>
                <a:lnTo>
                  <a:pt x="274320" y="190500"/>
                </a:lnTo>
                <a:lnTo>
                  <a:pt x="281940" y="190500"/>
                </a:lnTo>
                <a:lnTo>
                  <a:pt x="297180" y="198120"/>
                </a:lnTo>
                <a:lnTo>
                  <a:pt x="297180" y="1981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6" name="Freeform 7175"/>
          <p:cNvSpPr/>
          <p:nvPr/>
        </p:nvSpPr>
        <p:spPr>
          <a:xfrm>
            <a:off x="5699760" y="1463040"/>
            <a:ext cx="83821" cy="7621"/>
          </a:xfrm>
          <a:custGeom>
            <a:avLst/>
            <a:gdLst/>
            <a:ahLst/>
            <a:cxnLst/>
            <a:rect l="0" t="0" r="0" b="0"/>
            <a:pathLst>
              <a:path w="83821" h="7621">
                <a:moveTo>
                  <a:pt x="0" y="7620"/>
                </a:moveTo>
                <a:lnTo>
                  <a:pt x="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83820" y="0"/>
                </a:lnTo>
                <a:lnTo>
                  <a:pt x="838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7" name="Freeform 7176"/>
          <p:cNvSpPr/>
          <p:nvPr/>
        </p:nvSpPr>
        <p:spPr>
          <a:xfrm>
            <a:off x="5722620" y="1539240"/>
            <a:ext cx="99061" cy="7621"/>
          </a:xfrm>
          <a:custGeom>
            <a:avLst/>
            <a:gdLst/>
            <a:ahLst/>
            <a:cxnLst/>
            <a:rect l="0" t="0" r="0" b="0"/>
            <a:pathLst>
              <a:path w="99061" h="762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9060" y="7620"/>
                </a:lnTo>
                <a:lnTo>
                  <a:pt x="9906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8" name="Freeform 7177"/>
          <p:cNvSpPr/>
          <p:nvPr/>
        </p:nvSpPr>
        <p:spPr>
          <a:xfrm>
            <a:off x="5958840" y="1409700"/>
            <a:ext cx="144781" cy="167641"/>
          </a:xfrm>
          <a:custGeom>
            <a:avLst/>
            <a:gdLst/>
            <a:ahLst/>
            <a:cxnLst/>
            <a:rect l="0" t="0" r="0" b="0"/>
            <a:pathLst>
              <a:path w="144781" h="167641">
                <a:moveTo>
                  <a:pt x="15240" y="22860"/>
                </a:moveTo>
                <a:lnTo>
                  <a:pt x="15240" y="22860"/>
                </a:lnTo>
                <a:lnTo>
                  <a:pt x="22860" y="1524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762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15240"/>
                </a:lnTo>
                <a:lnTo>
                  <a:pt x="106680" y="22860"/>
                </a:lnTo>
                <a:lnTo>
                  <a:pt x="106680" y="30480"/>
                </a:lnTo>
                <a:lnTo>
                  <a:pt x="99060" y="38100"/>
                </a:lnTo>
                <a:lnTo>
                  <a:pt x="91440" y="45720"/>
                </a:lnTo>
                <a:lnTo>
                  <a:pt x="83820" y="53340"/>
                </a:lnTo>
                <a:lnTo>
                  <a:pt x="76200" y="60960"/>
                </a:lnTo>
                <a:lnTo>
                  <a:pt x="60960" y="76200"/>
                </a:lnTo>
                <a:lnTo>
                  <a:pt x="53340" y="83820"/>
                </a:lnTo>
                <a:lnTo>
                  <a:pt x="38100" y="91440"/>
                </a:lnTo>
                <a:lnTo>
                  <a:pt x="22860" y="106680"/>
                </a:lnTo>
                <a:lnTo>
                  <a:pt x="15240" y="114300"/>
                </a:lnTo>
                <a:lnTo>
                  <a:pt x="762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7620" y="160020"/>
                </a:lnTo>
                <a:lnTo>
                  <a:pt x="22860" y="167640"/>
                </a:lnTo>
                <a:lnTo>
                  <a:pt x="38100" y="167640"/>
                </a:lnTo>
                <a:lnTo>
                  <a:pt x="53340" y="167640"/>
                </a:lnTo>
                <a:lnTo>
                  <a:pt x="68580" y="167640"/>
                </a:lnTo>
                <a:lnTo>
                  <a:pt x="83820" y="167640"/>
                </a:lnTo>
                <a:lnTo>
                  <a:pt x="99060" y="167640"/>
                </a:lnTo>
                <a:lnTo>
                  <a:pt x="121920" y="160020"/>
                </a:lnTo>
                <a:lnTo>
                  <a:pt x="144780" y="160020"/>
                </a:lnTo>
                <a:lnTo>
                  <a:pt x="144780" y="1600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9" name="Freeform 7178"/>
          <p:cNvSpPr/>
          <p:nvPr/>
        </p:nvSpPr>
        <p:spPr>
          <a:xfrm>
            <a:off x="6164580" y="1432560"/>
            <a:ext cx="160021" cy="121921"/>
          </a:xfrm>
          <a:custGeom>
            <a:avLst/>
            <a:gdLst/>
            <a:ahLst/>
            <a:cxnLst/>
            <a:rect l="0" t="0" r="0" b="0"/>
            <a:pathLst>
              <a:path w="160021" h="121921">
                <a:moveTo>
                  <a:pt x="53340" y="7620"/>
                </a:moveTo>
                <a:lnTo>
                  <a:pt x="53340" y="762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5334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15240"/>
                </a:lnTo>
                <a:lnTo>
                  <a:pt x="38100" y="22860"/>
                </a:lnTo>
                <a:lnTo>
                  <a:pt x="30480" y="30480"/>
                </a:lnTo>
                <a:lnTo>
                  <a:pt x="30480" y="30480"/>
                </a:lnTo>
                <a:lnTo>
                  <a:pt x="22860" y="38100"/>
                </a:lnTo>
                <a:lnTo>
                  <a:pt x="15240" y="38100"/>
                </a:lnTo>
                <a:lnTo>
                  <a:pt x="15240" y="45720"/>
                </a:lnTo>
                <a:lnTo>
                  <a:pt x="7620" y="53340"/>
                </a:lnTo>
                <a:lnTo>
                  <a:pt x="762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7620" y="68580"/>
                </a:lnTo>
                <a:lnTo>
                  <a:pt x="7620" y="68580"/>
                </a:lnTo>
                <a:lnTo>
                  <a:pt x="15240" y="68580"/>
                </a:lnTo>
                <a:lnTo>
                  <a:pt x="22860" y="68580"/>
                </a:lnTo>
                <a:lnTo>
                  <a:pt x="38100" y="60960"/>
                </a:lnTo>
                <a:lnTo>
                  <a:pt x="45720" y="60960"/>
                </a:lnTo>
                <a:lnTo>
                  <a:pt x="60960" y="60960"/>
                </a:lnTo>
                <a:lnTo>
                  <a:pt x="68580" y="60960"/>
                </a:lnTo>
                <a:lnTo>
                  <a:pt x="83820" y="60960"/>
                </a:lnTo>
                <a:lnTo>
                  <a:pt x="99060" y="60960"/>
                </a:lnTo>
                <a:lnTo>
                  <a:pt x="106680" y="68580"/>
                </a:lnTo>
                <a:lnTo>
                  <a:pt x="114300" y="68580"/>
                </a:lnTo>
                <a:lnTo>
                  <a:pt x="129540" y="68580"/>
                </a:lnTo>
                <a:lnTo>
                  <a:pt x="137160" y="76200"/>
                </a:lnTo>
                <a:lnTo>
                  <a:pt x="144780" y="83820"/>
                </a:lnTo>
                <a:lnTo>
                  <a:pt x="144780" y="83820"/>
                </a:lnTo>
                <a:lnTo>
                  <a:pt x="152400" y="83820"/>
                </a:lnTo>
                <a:lnTo>
                  <a:pt x="152400" y="91440"/>
                </a:lnTo>
                <a:lnTo>
                  <a:pt x="160020" y="99060"/>
                </a:lnTo>
                <a:lnTo>
                  <a:pt x="160020" y="99060"/>
                </a:lnTo>
                <a:lnTo>
                  <a:pt x="160020" y="106680"/>
                </a:lnTo>
                <a:lnTo>
                  <a:pt x="152400" y="114300"/>
                </a:lnTo>
                <a:lnTo>
                  <a:pt x="152400" y="114300"/>
                </a:lnTo>
                <a:lnTo>
                  <a:pt x="144780" y="114300"/>
                </a:lnTo>
                <a:lnTo>
                  <a:pt x="137160" y="121920"/>
                </a:lnTo>
                <a:lnTo>
                  <a:pt x="129540" y="121920"/>
                </a:lnTo>
                <a:lnTo>
                  <a:pt x="114300" y="121920"/>
                </a:lnTo>
                <a:lnTo>
                  <a:pt x="99060" y="121920"/>
                </a:lnTo>
                <a:lnTo>
                  <a:pt x="83820" y="121920"/>
                </a:lnTo>
                <a:lnTo>
                  <a:pt x="68580" y="121920"/>
                </a:lnTo>
                <a:lnTo>
                  <a:pt x="45720" y="121920"/>
                </a:lnTo>
                <a:lnTo>
                  <a:pt x="45720" y="1219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0" name="Freeform 7179"/>
          <p:cNvSpPr/>
          <p:nvPr/>
        </p:nvSpPr>
        <p:spPr>
          <a:xfrm>
            <a:off x="6187440" y="1394460"/>
            <a:ext cx="205741" cy="45721"/>
          </a:xfrm>
          <a:custGeom>
            <a:avLst/>
            <a:gdLst/>
            <a:ahLst/>
            <a:cxnLst/>
            <a:rect l="0" t="0" r="0" b="0"/>
            <a:pathLst>
              <a:path w="205741" h="45721">
                <a:moveTo>
                  <a:pt x="0" y="45720"/>
                </a:moveTo>
                <a:lnTo>
                  <a:pt x="7620" y="38100"/>
                </a:lnTo>
                <a:lnTo>
                  <a:pt x="15240" y="30480"/>
                </a:lnTo>
                <a:lnTo>
                  <a:pt x="30480" y="22860"/>
                </a:lnTo>
                <a:lnTo>
                  <a:pt x="38100" y="1524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29540" y="0"/>
                </a:lnTo>
                <a:lnTo>
                  <a:pt x="144780" y="0"/>
                </a:lnTo>
                <a:lnTo>
                  <a:pt x="160020" y="0"/>
                </a:lnTo>
                <a:lnTo>
                  <a:pt x="167640" y="0"/>
                </a:lnTo>
                <a:lnTo>
                  <a:pt x="175260" y="0"/>
                </a:lnTo>
                <a:lnTo>
                  <a:pt x="182880" y="0"/>
                </a:lnTo>
                <a:lnTo>
                  <a:pt x="205740" y="0"/>
                </a:lnTo>
                <a:lnTo>
                  <a:pt x="2057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1" name="Freeform 7180"/>
          <p:cNvSpPr/>
          <p:nvPr/>
        </p:nvSpPr>
        <p:spPr>
          <a:xfrm>
            <a:off x="6362700" y="1485900"/>
            <a:ext cx="60961" cy="15241"/>
          </a:xfrm>
          <a:custGeom>
            <a:avLst/>
            <a:gdLst/>
            <a:ahLst/>
            <a:cxnLst/>
            <a:rect l="0" t="0" r="0" b="0"/>
            <a:pathLst>
              <a:path w="60961" h="1524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15240"/>
                </a:lnTo>
                <a:lnTo>
                  <a:pt x="38100" y="15240"/>
                </a:lnTo>
                <a:lnTo>
                  <a:pt x="45720" y="15240"/>
                </a:lnTo>
                <a:lnTo>
                  <a:pt x="45720" y="15240"/>
                </a:lnTo>
                <a:lnTo>
                  <a:pt x="53340" y="15240"/>
                </a:lnTo>
                <a:lnTo>
                  <a:pt x="60960" y="15240"/>
                </a:lnTo>
                <a:lnTo>
                  <a:pt x="6096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2" name="Freeform 7181"/>
          <p:cNvSpPr/>
          <p:nvPr/>
        </p:nvSpPr>
        <p:spPr>
          <a:xfrm>
            <a:off x="6522720" y="1386840"/>
            <a:ext cx="137161" cy="190501"/>
          </a:xfrm>
          <a:custGeom>
            <a:avLst/>
            <a:gdLst/>
            <a:ahLst/>
            <a:cxnLst/>
            <a:rect l="0" t="0" r="0" b="0"/>
            <a:pathLst>
              <a:path w="137161" h="190501">
                <a:moveTo>
                  <a:pt x="0" y="1524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1" y="7620"/>
                </a:lnTo>
                <a:lnTo>
                  <a:pt x="15241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0"/>
                </a:lnTo>
                <a:lnTo>
                  <a:pt x="129541" y="0"/>
                </a:lnTo>
                <a:lnTo>
                  <a:pt x="129541" y="0"/>
                </a:lnTo>
                <a:lnTo>
                  <a:pt x="137160" y="0"/>
                </a:lnTo>
                <a:lnTo>
                  <a:pt x="137160" y="0"/>
                </a:lnTo>
                <a:lnTo>
                  <a:pt x="137160" y="0"/>
                </a:lnTo>
                <a:lnTo>
                  <a:pt x="137160" y="7620"/>
                </a:lnTo>
                <a:lnTo>
                  <a:pt x="137160" y="7620"/>
                </a:lnTo>
                <a:lnTo>
                  <a:pt x="137160" y="7620"/>
                </a:lnTo>
                <a:lnTo>
                  <a:pt x="129541" y="15240"/>
                </a:lnTo>
                <a:lnTo>
                  <a:pt x="129541" y="22860"/>
                </a:lnTo>
                <a:lnTo>
                  <a:pt x="121920" y="30480"/>
                </a:lnTo>
                <a:lnTo>
                  <a:pt x="121920" y="38100"/>
                </a:lnTo>
                <a:lnTo>
                  <a:pt x="114300" y="45720"/>
                </a:lnTo>
                <a:lnTo>
                  <a:pt x="106680" y="53340"/>
                </a:lnTo>
                <a:lnTo>
                  <a:pt x="99060" y="68580"/>
                </a:lnTo>
                <a:lnTo>
                  <a:pt x="91441" y="76200"/>
                </a:lnTo>
                <a:lnTo>
                  <a:pt x="83820" y="91440"/>
                </a:lnTo>
                <a:lnTo>
                  <a:pt x="76200" y="99060"/>
                </a:lnTo>
                <a:lnTo>
                  <a:pt x="68580" y="114300"/>
                </a:lnTo>
                <a:lnTo>
                  <a:pt x="60960" y="129540"/>
                </a:lnTo>
                <a:lnTo>
                  <a:pt x="60960" y="137160"/>
                </a:lnTo>
                <a:lnTo>
                  <a:pt x="53341" y="144780"/>
                </a:lnTo>
                <a:lnTo>
                  <a:pt x="53341" y="160020"/>
                </a:lnTo>
                <a:lnTo>
                  <a:pt x="45720" y="167640"/>
                </a:lnTo>
                <a:lnTo>
                  <a:pt x="45720" y="175260"/>
                </a:lnTo>
                <a:lnTo>
                  <a:pt x="45720" y="190500"/>
                </a:lnTo>
                <a:lnTo>
                  <a:pt x="45720" y="1905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3" name="Freeform 7182"/>
          <p:cNvSpPr/>
          <p:nvPr/>
        </p:nvSpPr>
        <p:spPr>
          <a:xfrm>
            <a:off x="6537961" y="1493520"/>
            <a:ext cx="175260" cy="30481"/>
          </a:xfrm>
          <a:custGeom>
            <a:avLst/>
            <a:gdLst/>
            <a:ahLst/>
            <a:cxnLst/>
            <a:rect l="0" t="0" r="0" b="0"/>
            <a:pathLst>
              <a:path w="175260" h="30481">
                <a:moveTo>
                  <a:pt x="0" y="7620"/>
                </a:moveTo>
                <a:lnTo>
                  <a:pt x="0" y="7620"/>
                </a:lnTo>
                <a:lnTo>
                  <a:pt x="15239" y="0"/>
                </a:lnTo>
                <a:lnTo>
                  <a:pt x="22859" y="0"/>
                </a:lnTo>
                <a:lnTo>
                  <a:pt x="38100" y="0"/>
                </a:lnTo>
                <a:lnTo>
                  <a:pt x="53339" y="0"/>
                </a:lnTo>
                <a:lnTo>
                  <a:pt x="68579" y="0"/>
                </a:lnTo>
                <a:lnTo>
                  <a:pt x="91439" y="7620"/>
                </a:lnTo>
                <a:lnTo>
                  <a:pt x="106679" y="7620"/>
                </a:lnTo>
                <a:lnTo>
                  <a:pt x="114300" y="15240"/>
                </a:lnTo>
                <a:lnTo>
                  <a:pt x="129539" y="15240"/>
                </a:lnTo>
                <a:lnTo>
                  <a:pt x="144779" y="15240"/>
                </a:lnTo>
                <a:lnTo>
                  <a:pt x="160019" y="22860"/>
                </a:lnTo>
                <a:lnTo>
                  <a:pt x="175259" y="30480"/>
                </a:lnTo>
                <a:lnTo>
                  <a:pt x="175259" y="304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4" name="Freeform 7183"/>
          <p:cNvSpPr/>
          <p:nvPr/>
        </p:nvSpPr>
        <p:spPr>
          <a:xfrm>
            <a:off x="1965960" y="1455420"/>
            <a:ext cx="251461" cy="160021"/>
          </a:xfrm>
          <a:custGeom>
            <a:avLst/>
            <a:gdLst/>
            <a:ahLst/>
            <a:cxnLst/>
            <a:rect l="0" t="0" r="0" b="0"/>
            <a:pathLst>
              <a:path w="251461" h="160021">
                <a:moveTo>
                  <a:pt x="0" y="160020"/>
                </a:moveTo>
                <a:lnTo>
                  <a:pt x="0" y="160020"/>
                </a:lnTo>
                <a:lnTo>
                  <a:pt x="0" y="160020"/>
                </a:lnTo>
                <a:lnTo>
                  <a:pt x="0" y="152400"/>
                </a:lnTo>
                <a:lnTo>
                  <a:pt x="0" y="152400"/>
                </a:lnTo>
                <a:lnTo>
                  <a:pt x="0" y="152400"/>
                </a:lnTo>
                <a:lnTo>
                  <a:pt x="0" y="144780"/>
                </a:lnTo>
                <a:lnTo>
                  <a:pt x="0" y="144780"/>
                </a:lnTo>
                <a:lnTo>
                  <a:pt x="0" y="137160"/>
                </a:lnTo>
                <a:lnTo>
                  <a:pt x="0" y="137160"/>
                </a:lnTo>
                <a:lnTo>
                  <a:pt x="0" y="129540"/>
                </a:lnTo>
                <a:lnTo>
                  <a:pt x="0" y="121920"/>
                </a:lnTo>
                <a:lnTo>
                  <a:pt x="0" y="114300"/>
                </a:lnTo>
                <a:lnTo>
                  <a:pt x="7620" y="106680"/>
                </a:lnTo>
                <a:lnTo>
                  <a:pt x="7620" y="99060"/>
                </a:lnTo>
                <a:lnTo>
                  <a:pt x="15240" y="91440"/>
                </a:lnTo>
                <a:lnTo>
                  <a:pt x="22860" y="83820"/>
                </a:lnTo>
                <a:lnTo>
                  <a:pt x="22860" y="76200"/>
                </a:lnTo>
                <a:lnTo>
                  <a:pt x="30480" y="68580"/>
                </a:lnTo>
                <a:lnTo>
                  <a:pt x="38100" y="60960"/>
                </a:lnTo>
                <a:lnTo>
                  <a:pt x="45720" y="53340"/>
                </a:lnTo>
                <a:lnTo>
                  <a:pt x="60960" y="45720"/>
                </a:lnTo>
                <a:lnTo>
                  <a:pt x="76200" y="38100"/>
                </a:lnTo>
                <a:lnTo>
                  <a:pt x="83820" y="30480"/>
                </a:lnTo>
                <a:lnTo>
                  <a:pt x="99060" y="22860"/>
                </a:lnTo>
                <a:lnTo>
                  <a:pt x="114300" y="22860"/>
                </a:lnTo>
                <a:lnTo>
                  <a:pt x="129540" y="22860"/>
                </a:lnTo>
                <a:lnTo>
                  <a:pt x="144780" y="15240"/>
                </a:lnTo>
                <a:lnTo>
                  <a:pt x="160020" y="7620"/>
                </a:lnTo>
                <a:lnTo>
                  <a:pt x="175260" y="7620"/>
                </a:lnTo>
                <a:lnTo>
                  <a:pt x="182880" y="7620"/>
                </a:lnTo>
                <a:lnTo>
                  <a:pt x="198120" y="7620"/>
                </a:lnTo>
                <a:lnTo>
                  <a:pt x="213360" y="7620"/>
                </a:lnTo>
                <a:lnTo>
                  <a:pt x="220980" y="0"/>
                </a:lnTo>
                <a:lnTo>
                  <a:pt x="228600" y="0"/>
                </a:lnTo>
                <a:lnTo>
                  <a:pt x="236220" y="0"/>
                </a:lnTo>
                <a:lnTo>
                  <a:pt x="243840" y="0"/>
                </a:lnTo>
                <a:lnTo>
                  <a:pt x="243840" y="0"/>
                </a:lnTo>
                <a:lnTo>
                  <a:pt x="251460" y="0"/>
                </a:lnTo>
                <a:lnTo>
                  <a:pt x="251460" y="0"/>
                </a:lnTo>
                <a:lnTo>
                  <a:pt x="251460" y="0"/>
                </a:lnTo>
                <a:lnTo>
                  <a:pt x="251460" y="0"/>
                </a:lnTo>
                <a:lnTo>
                  <a:pt x="251460" y="0"/>
                </a:lnTo>
                <a:lnTo>
                  <a:pt x="251460" y="0"/>
                </a:lnTo>
                <a:lnTo>
                  <a:pt x="2514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5" name="Freeform 7184"/>
          <p:cNvSpPr/>
          <p:nvPr/>
        </p:nvSpPr>
        <p:spPr>
          <a:xfrm>
            <a:off x="2225040" y="1402080"/>
            <a:ext cx="144781" cy="175261"/>
          </a:xfrm>
          <a:custGeom>
            <a:avLst/>
            <a:gdLst/>
            <a:ahLst/>
            <a:cxnLst/>
            <a:rect l="0" t="0" r="0" b="0"/>
            <a:pathLst>
              <a:path w="144781" h="175261">
                <a:moveTo>
                  <a:pt x="0" y="38100"/>
                </a:move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15240" y="22860"/>
                </a:lnTo>
                <a:lnTo>
                  <a:pt x="15240" y="22860"/>
                </a:lnTo>
                <a:lnTo>
                  <a:pt x="22860" y="15240"/>
                </a:lnTo>
                <a:lnTo>
                  <a:pt x="30480" y="1524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7620"/>
                </a:lnTo>
                <a:lnTo>
                  <a:pt x="114300" y="7620"/>
                </a:lnTo>
                <a:lnTo>
                  <a:pt x="114300" y="762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14300" y="30480"/>
                </a:lnTo>
                <a:lnTo>
                  <a:pt x="106680" y="38100"/>
                </a:lnTo>
                <a:lnTo>
                  <a:pt x="106680" y="45720"/>
                </a:lnTo>
                <a:lnTo>
                  <a:pt x="99060" y="60960"/>
                </a:lnTo>
                <a:lnTo>
                  <a:pt x="83820" y="76200"/>
                </a:lnTo>
                <a:lnTo>
                  <a:pt x="76200" y="83820"/>
                </a:lnTo>
                <a:lnTo>
                  <a:pt x="68580" y="99060"/>
                </a:lnTo>
                <a:lnTo>
                  <a:pt x="60960" y="121920"/>
                </a:lnTo>
                <a:lnTo>
                  <a:pt x="53340" y="129540"/>
                </a:lnTo>
                <a:lnTo>
                  <a:pt x="45720" y="144780"/>
                </a:lnTo>
                <a:lnTo>
                  <a:pt x="45720" y="152400"/>
                </a:lnTo>
                <a:lnTo>
                  <a:pt x="38100" y="160020"/>
                </a:lnTo>
                <a:lnTo>
                  <a:pt x="38100" y="167640"/>
                </a:lnTo>
                <a:lnTo>
                  <a:pt x="45720" y="175260"/>
                </a:lnTo>
                <a:lnTo>
                  <a:pt x="53340" y="175260"/>
                </a:lnTo>
                <a:lnTo>
                  <a:pt x="60960" y="175260"/>
                </a:lnTo>
                <a:lnTo>
                  <a:pt x="76200" y="175260"/>
                </a:lnTo>
                <a:lnTo>
                  <a:pt x="83820" y="175260"/>
                </a:lnTo>
                <a:lnTo>
                  <a:pt x="106680" y="167640"/>
                </a:lnTo>
                <a:lnTo>
                  <a:pt x="121920" y="160020"/>
                </a:lnTo>
                <a:lnTo>
                  <a:pt x="144780" y="152400"/>
                </a:lnTo>
                <a:lnTo>
                  <a:pt x="144780" y="1524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6" name="Freeform 7185"/>
          <p:cNvSpPr/>
          <p:nvPr/>
        </p:nvSpPr>
        <p:spPr>
          <a:xfrm>
            <a:off x="2407920" y="1432560"/>
            <a:ext cx="152401" cy="129541"/>
          </a:xfrm>
          <a:custGeom>
            <a:avLst/>
            <a:gdLst/>
            <a:ahLst/>
            <a:cxnLst/>
            <a:rect l="0" t="0" r="0" b="0"/>
            <a:pathLst>
              <a:path w="152401" h="129541">
                <a:moveTo>
                  <a:pt x="38100" y="0"/>
                </a:move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22860"/>
                </a:lnTo>
                <a:lnTo>
                  <a:pt x="22860" y="30480"/>
                </a:lnTo>
                <a:lnTo>
                  <a:pt x="22860" y="38100"/>
                </a:lnTo>
                <a:lnTo>
                  <a:pt x="15240" y="45720"/>
                </a:lnTo>
                <a:lnTo>
                  <a:pt x="15240" y="45720"/>
                </a:lnTo>
                <a:lnTo>
                  <a:pt x="7620" y="53340"/>
                </a:lnTo>
                <a:lnTo>
                  <a:pt x="762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7620" y="53340"/>
                </a:lnTo>
                <a:lnTo>
                  <a:pt x="15240" y="53340"/>
                </a:lnTo>
                <a:lnTo>
                  <a:pt x="22860" y="45720"/>
                </a:lnTo>
                <a:lnTo>
                  <a:pt x="38100" y="38100"/>
                </a:lnTo>
                <a:lnTo>
                  <a:pt x="45720" y="30480"/>
                </a:lnTo>
                <a:lnTo>
                  <a:pt x="60960" y="22860"/>
                </a:lnTo>
                <a:lnTo>
                  <a:pt x="76200" y="22860"/>
                </a:lnTo>
                <a:lnTo>
                  <a:pt x="83820" y="15240"/>
                </a:lnTo>
                <a:lnTo>
                  <a:pt x="99060" y="15240"/>
                </a:lnTo>
                <a:lnTo>
                  <a:pt x="114300" y="15240"/>
                </a:lnTo>
                <a:lnTo>
                  <a:pt x="121920" y="15240"/>
                </a:lnTo>
                <a:lnTo>
                  <a:pt x="129540" y="22860"/>
                </a:lnTo>
                <a:lnTo>
                  <a:pt x="137160" y="30480"/>
                </a:lnTo>
                <a:lnTo>
                  <a:pt x="144780" y="30480"/>
                </a:lnTo>
                <a:lnTo>
                  <a:pt x="152400" y="38100"/>
                </a:lnTo>
                <a:lnTo>
                  <a:pt x="152400" y="45720"/>
                </a:lnTo>
                <a:lnTo>
                  <a:pt x="152400" y="53340"/>
                </a:lnTo>
                <a:lnTo>
                  <a:pt x="152400" y="68580"/>
                </a:lnTo>
                <a:lnTo>
                  <a:pt x="144780" y="83820"/>
                </a:lnTo>
                <a:lnTo>
                  <a:pt x="144780" y="91440"/>
                </a:lnTo>
                <a:lnTo>
                  <a:pt x="137160" y="106680"/>
                </a:lnTo>
                <a:lnTo>
                  <a:pt x="129540" y="114300"/>
                </a:lnTo>
                <a:lnTo>
                  <a:pt x="121920" y="121920"/>
                </a:lnTo>
                <a:lnTo>
                  <a:pt x="121920" y="129540"/>
                </a:lnTo>
                <a:lnTo>
                  <a:pt x="106680" y="129540"/>
                </a:lnTo>
                <a:lnTo>
                  <a:pt x="106680" y="129540"/>
                </a:lnTo>
                <a:lnTo>
                  <a:pt x="91440" y="129540"/>
                </a:lnTo>
                <a:lnTo>
                  <a:pt x="83820" y="129540"/>
                </a:lnTo>
                <a:lnTo>
                  <a:pt x="83820" y="1295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7" name="Freeform 7186"/>
          <p:cNvSpPr/>
          <p:nvPr/>
        </p:nvSpPr>
        <p:spPr>
          <a:xfrm>
            <a:off x="2446020" y="1371600"/>
            <a:ext cx="175261" cy="45721"/>
          </a:xfrm>
          <a:custGeom>
            <a:avLst/>
            <a:gdLst/>
            <a:ahLst/>
            <a:cxnLst/>
            <a:rect l="0" t="0" r="0" b="0"/>
            <a:pathLst>
              <a:path w="175261" h="45721">
                <a:moveTo>
                  <a:pt x="0" y="45720"/>
                </a:moveTo>
                <a:lnTo>
                  <a:pt x="0" y="38100"/>
                </a:lnTo>
                <a:lnTo>
                  <a:pt x="7620" y="38100"/>
                </a:lnTo>
                <a:lnTo>
                  <a:pt x="15240" y="38100"/>
                </a:lnTo>
                <a:lnTo>
                  <a:pt x="30480" y="30480"/>
                </a:lnTo>
                <a:lnTo>
                  <a:pt x="38100" y="22860"/>
                </a:lnTo>
                <a:lnTo>
                  <a:pt x="53340" y="22860"/>
                </a:lnTo>
                <a:lnTo>
                  <a:pt x="68580" y="22860"/>
                </a:lnTo>
                <a:lnTo>
                  <a:pt x="83820" y="15240"/>
                </a:lnTo>
                <a:lnTo>
                  <a:pt x="106680" y="15240"/>
                </a:lnTo>
                <a:lnTo>
                  <a:pt x="121920" y="7620"/>
                </a:lnTo>
                <a:lnTo>
                  <a:pt x="144780" y="7620"/>
                </a:lnTo>
                <a:lnTo>
                  <a:pt x="175260" y="0"/>
                </a:lnTo>
                <a:lnTo>
                  <a:pt x="1752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8" name="Freeform 7187"/>
          <p:cNvSpPr/>
          <p:nvPr/>
        </p:nvSpPr>
        <p:spPr>
          <a:xfrm>
            <a:off x="2628900" y="1501140"/>
            <a:ext cx="30481" cy="7621"/>
          </a:xfrm>
          <a:custGeom>
            <a:avLst/>
            <a:gdLst/>
            <a:ahLst/>
            <a:cxnLst/>
            <a:rect l="0" t="0" r="0" b="0"/>
            <a:pathLst>
              <a:path w="3048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04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9" name="Freeform 7188"/>
          <p:cNvSpPr/>
          <p:nvPr/>
        </p:nvSpPr>
        <p:spPr>
          <a:xfrm>
            <a:off x="2735580" y="1318260"/>
            <a:ext cx="190501" cy="228601"/>
          </a:xfrm>
          <a:custGeom>
            <a:avLst/>
            <a:gdLst/>
            <a:ahLst/>
            <a:cxnLst/>
            <a:rect l="0" t="0" r="0" b="0"/>
            <a:pathLst>
              <a:path w="190501" h="228601">
                <a:moveTo>
                  <a:pt x="0" y="45720"/>
                </a:move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7620" y="45720"/>
                </a:lnTo>
                <a:lnTo>
                  <a:pt x="7620" y="45720"/>
                </a:lnTo>
                <a:lnTo>
                  <a:pt x="7620" y="45720"/>
                </a:lnTo>
                <a:lnTo>
                  <a:pt x="15240" y="45720"/>
                </a:lnTo>
                <a:lnTo>
                  <a:pt x="30480" y="45720"/>
                </a:lnTo>
                <a:lnTo>
                  <a:pt x="38100" y="45720"/>
                </a:lnTo>
                <a:lnTo>
                  <a:pt x="53340" y="45720"/>
                </a:lnTo>
                <a:lnTo>
                  <a:pt x="68580" y="45720"/>
                </a:lnTo>
                <a:lnTo>
                  <a:pt x="83820" y="45720"/>
                </a:lnTo>
                <a:lnTo>
                  <a:pt x="99060" y="38100"/>
                </a:lnTo>
                <a:lnTo>
                  <a:pt x="114300" y="38100"/>
                </a:lnTo>
                <a:lnTo>
                  <a:pt x="129540" y="30480"/>
                </a:lnTo>
                <a:lnTo>
                  <a:pt x="137160" y="22860"/>
                </a:lnTo>
                <a:lnTo>
                  <a:pt x="152400" y="22860"/>
                </a:lnTo>
                <a:lnTo>
                  <a:pt x="160020" y="15240"/>
                </a:lnTo>
                <a:lnTo>
                  <a:pt x="167640" y="7620"/>
                </a:lnTo>
                <a:lnTo>
                  <a:pt x="175260" y="7620"/>
                </a:lnTo>
                <a:lnTo>
                  <a:pt x="182880" y="0"/>
                </a:lnTo>
                <a:lnTo>
                  <a:pt x="190500" y="0"/>
                </a:lnTo>
                <a:lnTo>
                  <a:pt x="190500" y="0"/>
                </a:lnTo>
                <a:lnTo>
                  <a:pt x="190500" y="0"/>
                </a:lnTo>
                <a:lnTo>
                  <a:pt x="190500" y="0"/>
                </a:lnTo>
                <a:lnTo>
                  <a:pt x="190500" y="0"/>
                </a:lnTo>
                <a:lnTo>
                  <a:pt x="190500" y="0"/>
                </a:lnTo>
                <a:lnTo>
                  <a:pt x="182880" y="7620"/>
                </a:lnTo>
                <a:lnTo>
                  <a:pt x="182880" y="7620"/>
                </a:lnTo>
                <a:lnTo>
                  <a:pt x="175260" y="22860"/>
                </a:lnTo>
                <a:lnTo>
                  <a:pt x="175260" y="30480"/>
                </a:lnTo>
                <a:lnTo>
                  <a:pt x="167640" y="45720"/>
                </a:lnTo>
                <a:lnTo>
                  <a:pt x="160020" y="60960"/>
                </a:lnTo>
                <a:lnTo>
                  <a:pt x="152400" y="76200"/>
                </a:lnTo>
                <a:lnTo>
                  <a:pt x="144780" y="91440"/>
                </a:lnTo>
                <a:lnTo>
                  <a:pt x="144780" y="114300"/>
                </a:lnTo>
                <a:lnTo>
                  <a:pt x="137160" y="129540"/>
                </a:lnTo>
                <a:lnTo>
                  <a:pt x="129540" y="152400"/>
                </a:lnTo>
                <a:lnTo>
                  <a:pt x="129540" y="167640"/>
                </a:lnTo>
                <a:lnTo>
                  <a:pt x="129540" y="182880"/>
                </a:lnTo>
                <a:lnTo>
                  <a:pt x="129540" y="198120"/>
                </a:lnTo>
                <a:lnTo>
                  <a:pt x="129540" y="205740"/>
                </a:lnTo>
                <a:lnTo>
                  <a:pt x="129540" y="213360"/>
                </a:lnTo>
                <a:lnTo>
                  <a:pt x="129540" y="220980"/>
                </a:lnTo>
                <a:lnTo>
                  <a:pt x="129540" y="220980"/>
                </a:lnTo>
                <a:lnTo>
                  <a:pt x="129540" y="228600"/>
                </a:lnTo>
                <a:lnTo>
                  <a:pt x="129540" y="228600"/>
                </a:lnTo>
                <a:lnTo>
                  <a:pt x="129540" y="2286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0" name="Freeform 7189"/>
          <p:cNvSpPr/>
          <p:nvPr/>
        </p:nvSpPr>
        <p:spPr>
          <a:xfrm>
            <a:off x="2781300" y="1432560"/>
            <a:ext cx="198121" cy="30481"/>
          </a:xfrm>
          <a:custGeom>
            <a:avLst/>
            <a:gdLst/>
            <a:ahLst/>
            <a:cxnLst/>
            <a:rect l="0" t="0" r="0" b="0"/>
            <a:pathLst>
              <a:path w="198121" h="30481">
                <a:moveTo>
                  <a:pt x="0" y="30480"/>
                </a:moveTo>
                <a:lnTo>
                  <a:pt x="0" y="30480"/>
                </a:lnTo>
                <a:lnTo>
                  <a:pt x="0" y="30480"/>
                </a:lnTo>
                <a:lnTo>
                  <a:pt x="7620" y="30480"/>
                </a:lnTo>
                <a:lnTo>
                  <a:pt x="15240" y="22860"/>
                </a:lnTo>
                <a:lnTo>
                  <a:pt x="30480" y="22860"/>
                </a:lnTo>
                <a:lnTo>
                  <a:pt x="45720" y="15240"/>
                </a:lnTo>
                <a:lnTo>
                  <a:pt x="60960" y="15240"/>
                </a:lnTo>
                <a:lnTo>
                  <a:pt x="83820" y="15240"/>
                </a:lnTo>
                <a:lnTo>
                  <a:pt x="99060" y="7620"/>
                </a:lnTo>
                <a:lnTo>
                  <a:pt x="121920" y="7620"/>
                </a:lnTo>
                <a:lnTo>
                  <a:pt x="144780" y="7620"/>
                </a:lnTo>
                <a:lnTo>
                  <a:pt x="160020" y="0"/>
                </a:lnTo>
                <a:lnTo>
                  <a:pt x="198120" y="0"/>
                </a:lnTo>
                <a:lnTo>
                  <a:pt x="1981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2" name="Freeform 7191"/>
          <p:cNvSpPr/>
          <p:nvPr/>
        </p:nvSpPr>
        <p:spPr>
          <a:xfrm>
            <a:off x="1805940" y="4206240"/>
            <a:ext cx="289561" cy="160021"/>
          </a:xfrm>
          <a:custGeom>
            <a:avLst/>
            <a:gdLst/>
            <a:ahLst/>
            <a:cxnLst/>
            <a:rect l="0" t="0" r="0" b="0"/>
            <a:pathLst>
              <a:path w="289561" h="16002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44780" y="0"/>
                </a:lnTo>
                <a:lnTo>
                  <a:pt x="160020" y="0"/>
                </a:lnTo>
                <a:lnTo>
                  <a:pt x="175260" y="0"/>
                </a:lnTo>
                <a:lnTo>
                  <a:pt x="182880" y="0"/>
                </a:lnTo>
                <a:lnTo>
                  <a:pt x="198120" y="0"/>
                </a:lnTo>
                <a:lnTo>
                  <a:pt x="205740" y="0"/>
                </a:lnTo>
                <a:lnTo>
                  <a:pt x="220980" y="7620"/>
                </a:lnTo>
                <a:lnTo>
                  <a:pt x="236220" y="7620"/>
                </a:lnTo>
                <a:lnTo>
                  <a:pt x="243840" y="7620"/>
                </a:lnTo>
                <a:lnTo>
                  <a:pt x="251460" y="7620"/>
                </a:lnTo>
                <a:lnTo>
                  <a:pt x="259080" y="7620"/>
                </a:lnTo>
                <a:lnTo>
                  <a:pt x="266700" y="15240"/>
                </a:lnTo>
                <a:lnTo>
                  <a:pt x="274320" y="15240"/>
                </a:lnTo>
                <a:lnTo>
                  <a:pt x="281940" y="22860"/>
                </a:lnTo>
                <a:lnTo>
                  <a:pt x="281940" y="22860"/>
                </a:lnTo>
                <a:lnTo>
                  <a:pt x="289560" y="30480"/>
                </a:lnTo>
                <a:lnTo>
                  <a:pt x="289560" y="38100"/>
                </a:lnTo>
                <a:lnTo>
                  <a:pt x="289560" y="45720"/>
                </a:lnTo>
                <a:lnTo>
                  <a:pt x="289560" y="53340"/>
                </a:lnTo>
                <a:lnTo>
                  <a:pt x="289560" y="60960"/>
                </a:lnTo>
                <a:lnTo>
                  <a:pt x="289560" y="68580"/>
                </a:lnTo>
                <a:lnTo>
                  <a:pt x="281940" y="76200"/>
                </a:lnTo>
                <a:lnTo>
                  <a:pt x="281940" y="83820"/>
                </a:lnTo>
                <a:lnTo>
                  <a:pt x="274320" y="91440"/>
                </a:lnTo>
                <a:lnTo>
                  <a:pt x="274320" y="99060"/>
                </a:lnTo>
                <a:lnTo>
                  <a:pt x="274320" y="106680"/>
                </a:lnTo>
                <a:lnTo>
                  <a:pt x="266700" y="114300"/>
                </a:lnTo>
                <a:lnTo>
                  <a:pt x="266700" y="129540"/>
                </a:lnTo>
                <a:lnTo>
                  <a:pt x="266700" y="129540"/>
                </a:lnTo>
                <a:lnTo>
                  <a:pt x="266700" y="137160"/>
                </a:lnTo>
                <a:lnTo>
                  <a:pt x="266700" y="144780"/>
                </a:lnTo>
                <a:lnTo>
                  <a:pt x="266700" y="152400"/>
                </a:lnTo>
                <a:lnTo>
                  <a:pt x="274320" y="160020"/>
                </a:lnTo>
                <a:lnTo>
                  <a:pt x="274320" y="1600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5" name="Freeform 7194"/>
          <p:cNvSpPr/>
          <p:nvPr/>
        </p:nvSpPr>
        <p:spPr>
          <a:xfrm>
            <a:off x="1950720" y="3276600"/>
            <a:ext cx="312421" cy="129541"/>
          </a:xfrm>
          <a:custGeom>
            <a:avLst/>
            <a:gdLst/>
            <a:ahLst/>
            <a:cxnLst/>
            <a:rect l="0" t="0" r="0" b="0"/>
            <a:pathLst>
              <a:path w="312421" h="129541">
                <a:moveTo>
                  <a:pt x="0" y="129540"/>
                </a:moveTo>
                <a:lnTo>
                  <a:pt x="0" y="129540"/>
                </a:lnTo>
                <a:lnTo>
                  <a:pt x="0" y="121920"/>
                </a:lnTo>
                <a:lnTo>
                  <a:pt x="7620" y="121920"/>
                </a:lnTo>
                <a:lnTo>
                  <a:pt x="7620" y="114300"/>
                </a:lnTo>
                <a:lnTo>
                  <a:pt x="15240" y="114300"/>
                </a:lnTo>
                <a:lnTo>
                  <a:pt x="15240" y="106680"/>
                </a:lnTo>
                <a:lnTo>
                  <a:pt x="15240" y="99060"/>
                </a:lnTo>
                <a:lnTo>
                  <a:pt x="22860" y="91440"/>
                </a:lnTo>
                <a:lnTo>
                  <a:pt x="30480" y="91440"/>
                </a:lnTo>
                <a:lnTo>
                  <a:pt x="38100" y="83820"/>
                </a:lnTo>
                <a:lnTo>
                  <a:pt x="45720" y="76200"/>
                </a:lnTo>
                <a:lnTo>
                  <a:pt x="53340" y="68580"/>
                </a:lnTo>
                <a:lnTo>
                  <a:pt x="60960" y="60960"/>
                </a:lnTo>
                <a:lnTo>
                  <a:pt x="68580" y="53340"/>
                </a:lnTo>
                <a:lnTo>
                  <a:pt x="83820" y="53340"/>
                </a:lnTo>
                <a:lnTo>
                  <a:pt x="91440" y="38100"/>
                </a:lnTo>
                <a:lnTo>
                  <a:pt x="106680" y="38100"/>
                </a:lnTo>
                <a:lnTo>
                  <a:pt x="114300" y="30480"/>
                </a:lnTo>
                <a:lnTo>
                  <a:pt x="137160" y="22860"/>
                </a:lnTo>
                <a:lnTo>
                  <a:pt x="144780" y="15240"/>
                </a:lnTo>
                <a:lnTo>
                  <a:pt x="160020" y="15240"/>
                </a:lnTo>
                <a:lnTo>
                  <a:pt x="182880" y="7620"/>
                </a:lnTo>
                <a:lnTo>
                  <a:pt x="190500" y="7620"/>
                </a:lnTo>
                <a:lnTo>
                  <a:pt x="205740" y="0"/>
                </a:lnTo>
                <a:lnTo>
                  <a:pt x="228600" y="0"/>
                </a:lnTo>
                <a:lnTo>
                  <a:pt x="236220" y="0"/>
                </a:lnTo>
                <a:lnTo>
                  <a:pt x="251460" y="0"/>
                </a:lnTo>
                <a:lnTo>
                  <a:pt x="266700" y="0"/>
                </a:lnTo>
                <a:lnTo>
                  <a:pt x="274320" y="0"/>
                </a:lnTo>
                <a:lnTo>
                  <a:pt x="289560" y="0"/>
                </a:lnTo>
                <a:lnTo>
                  <a:pt x="297180" y="0"/>
                </a:lnTo>
                <a:lnTo>
                  <a:pt x="297180" y="0"/>
                </a:lnTo>
                <a:lnTo>
                  <a:pt x="312420" y="0"/>
                </a:lnTo>
                <a:lnTo>
                  <a:pt x="3124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6" name="Freeform 7195"/>
          <p:cNvSpPr/>
          <p:nvPr/>
        </p:nvSpPr>
        <p:spPr>
          <a:xfrm>
            <a:off x="2316480" y="3169920"/>
            <a:ext cx="160021" cy="137161"/>
          </a:xfrm>
          <a:custGeom>
            <a:avLst/>
            <a:gdLst/>
            <a:ahLst/>
            <a:cxnLst/>
            <a:rect l="0" t="0" r="0" b="0"/>
            <a:pathLst>
              <a:path w="160021" h="137161">
                <a:moveTo>
                  <a:pt x="0" y="22860"/>
                </a:moveTo>
                <a:lnTo>
                  <a:pt x="0" y="2286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14300" y="7620"/>
                </a:lnTo>
                <a:lnTo>
                  <a:pt x="121920" y="7620"/>
                </a:lnTo>
                <a:lnTo>
                  <a:pt x="129540" y="15240"/>
                </a:lnTo>
                <a:lnTo>
                  <a:pt x="129540" y="15240"/>
                </a:lnTo>
                <a:lnTo>
                  <a:pt x="137160" y="22860"/>
                </a:lnTo>
                <a:lnTo>
                  <a:pt x="137160" y="30480"/>
                </a:lnTo>
                <a:lnTo>
                  <a:pt x="129540" y="38100"/>
                </a:lnTo>
                <a:lnTo>
                  <a:pt x="129540" y="45720"/>
                </a:lnTo>
                <a:lnTo>
                  <a:pt x="121920" y="53340"/>
                </a:lnTo>
                <a:lnTo>
                  <a:pt x="114300" y="60960"/>
                </a:lnTo>
                <a:lnTo>
                  <a:pt x="106680" y="68580"/>
                </a:lnTo>
                <a:lnTo>
                  <a:pt x="91440" y="76200"/>
                </a:lnTo>
                <a:lnTo>
                  <a:pt x="83820" y="91440"/>
                </a:lnTo>
                <a:lnTo>
                  <a:pt x="76200" y="99060"/>
                </a:lnTo>
                <a:lnTo>
                  <a:pt x="60960" y="106680"/>
                </a:lnTo>
                <a:lnTo>
                  <a:pt x="53340" y="114300"/>
                </a:lnTo>
                <a:lnTo>
                  <a:pt x="53340" y="114300"/>
                </a:lnTo>
                <a:lnTo>
                  <a:pt x="45720" y="121920"/>
                </a:lnTo>
                <a:lnTo>
                  <a:pt x="45720" y="129540"/>
                </a:lnTo>
                <a:lnTo>
                  <a:pt x="45720" y="129540"/>
                </a:lnTo>
                <a:lnTo>
                  <a:pt x="45720" y="137160"/>
                </a:lnTo>
                <a:lnTo>
                  <a:pt x="53340" y="137160"/>
                </a:lnTo>
                <a:lnTo>
                  <a:pt x="60960" y="137160"/>
                </a:lnTo>
                <a:lnTo>
                  <a:pt x="68580" y="137160"/>
                </a:lnTo>
                <a:lnTo>
                  <a:pt x="83820" y="137160"/>
                </a:lnTo>
                <a:lnTo>
                  <a:pt x="91440" y="137160"/>
                </a:lnTo>
                <a:lnTo>
                  <a:pt x="114300" y="129540"/>
                </a:lnTo>
                <a:lnTo>
                  <a:pt x="129540" y="121920"/>
                </a:lnTo>
                <a:lnTo>
                  <a:pt x="160020" y="114300"/>
                </a:lnTo>
                <a:lnTo>
                  <a:pt x="160020" y="1143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7" name="Freeform 7196"/>
          <p:cNvSpPr/>
          <p:nvPr/>
        </p:nvSpPr>
        <p:spPr>
          <a:xfrm>
            <a:off x="2499360" y="3162300"/>
            <a:ext cx="190501" cy="129541"/>
          </a:xfrm>
          <a:custGeom>
            <a:avLst/>
            <a:gdLst/>
            <a:ahLst/>
            <a:cxnLst/>
            <a:rect l="0" t="0" r="0" b="0"/>
            <a:pathLst>
              <a:path w="190501" h="129541">
                <a:moveTo>
                  <a:pt x="53340" y="0"/>
                </a:moveTo>
                <a:lnTo>
                  <a:pt x="45720" y="0"/>
                </a:lnTo>
                <a:lnTo>
                  <a:pt x="4572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15240" y="30480"/>
                </a:lnTo>
                <a:lnTo>
                  <a:pt x="15240" y="38100"/>
                </a:lnTo>
                <a:lnTo>
                  <a:pt x="7620" y="45720"/>
                </a:lnTo>
                <a:lnTo>
                  <a:pt x="7620" y="45720"/>
                </a:lnTo>
                <a:lnTo>
                  <a:pt x="762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7620" y="68580"/>
                </a:lnTo>
                <a:lnTo>
                  <a:pt x="7620" y="68580"/>
                </a:lnTo>
                <a:lnTo>
                  <a:pt x="7620" y="68580"/>
                </a:lnTo>
                <a:lnTo>
                  <a:pt x="15240" y="60960"/>
                </a:lnTo>
                <a:lnTo>
                  <a:pt x="22860" y="60960"/>
                </a:lnTo>
                <a:lnTo>
                  <a:pt x="30480" y="53340"/>
                </a:lnTo>
                <a:lnTo>
                  <a:pt x="38100" y="53340"/>
                </a:lnTo>
                <a:lnTo>
                  <a:pt x="45720" y="45720"/>
                </a:lnTo>
                <a:lnTo>
                  <a:pt x="53340" y="45720"/>
                </a:lnTo>
                <a:lnTo>
                  <a:pt x="68580" y="38100"/>
                </a:lnTo>
                <a:lnTo>
                  <a:pt x="83820" y="38100"/>
                </a:lnTo>
                <a:lnTo>
                  <a:pt x="91440" y="38100"/>
                </a:lnTo>
                <a:lnTo>
                  <a:pt x="106680" y="38100"/>
                </a:lnTo>
                <a:lnTo>
                  <a:pt x="121920" y="38100"/>
                </a:lnTo>
                <a:lnTo>
                  <a:pt x="129540" y="38100"/>
                </a:lnTo>
                <a:lnTo>
                  <a:pt x="137160" y="38100"/>
                </a:lnTo>
                <a:lnTo>
                  <a:pt x="152400" y="38100"/>
                </a:lnTo>
                <a:lnTo>
                  <a:pt x="160020" y="45720"/>
                </a:lnTo>
                <a:lnTo>
                  <a:pt x="167640" y="45720"/>
                </a:lnTo>
                <a:lnTo>
                  <a:pt x="175260" y="53340"/>
                </a:lnTo>
                <a:lnTo>
                  <a:pt x="182880" y="60960"/>
                </a:lnTo>
                <a:lnTo>
                  <a:pt x="190500" y="68580"/>
                </a:lnTo>
                <a:lnTo>
                  <a:pt x="190500" y="76200"/>
                </a:lnTo>
                <a:lnTo>
                  <a:pt x="190500" y="83820"/>
                </a:lnTo>
                <a:lnTo>
                  <a:pt x="190500" y="91440"/>
                </a:lnTo>
                <a:lnTo>
                  <a:pt x="190500" y="99060"/>
                </a:lnTo>
                <a:lnTo>
                  <a:pt x="182880" y="106680"/>
                </a:lnTo>
                <a:lnTo>
                  <a:pt x="182880" y="114300"/>
                </a:lnTo>
                <a:lnTo>
                  <a:pt x="175260" y="121920"/>
                </a:lnTo>
                <a:lnTo>
                  <a:pt x="167640" y="121920"/>
                </a:lnTo>
                <a:lnTo>
                  <a:pt x="152400" y="129540"/>
                </a:lnTo>
                <a:lnTo>
                  <a:pt x="144780" y="129540"/>
                </a:lnTo>
                <a:lnTo>
                  <a:pt x="129540" y="129540"/>
                </a:lnTo>
                <a:lnTo>
                  <a:pt x="121920" y="129540"/>
                </a:lnTo>
                <a:lnTo>
                  <a:pt x="106680" y="129540"/>
                </a:lnTo>
                <a:lnTo>
                  <a:pt x="106680" y="1295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8" name="Freeform 7197"/>
          <p:cNvSpPr/>
          <p:nvPr/>
        </p:nvSpPr>
        <p:spPr>
          <a:xfrm>
            <a:off x="2545080" y="3131820"/>
            <a:ext cx="160021" cy="45721"/>
          </a:xfrm>
          <a:custGeom>
            <a:avLst/>
            <a:gdLst/>
            <a:ahLst/>
            <a:cxnLst/>
            <a:rect l="0" t="0" r="0" b="0"/>
            <a:pathLst>
              <a:path w="160021" h="45721">
                <a:moveTo>
                  <a:pt x="0" y="45720"/>
                </a:moveTo>
                <a:lnTo>
                  <a:pt x="0" y="45720"/>
                </a:lnTo>
                <a:lnTo>
                  <a:pt x="7620" y="38100"/>
                </a:lnTo>
                <a:lnTo>
                  <a:pt x="22860" y="30480"/>
                </a:lnTo>
                <a:lnTo>
                  <a:pt x="30480" y="22860"/>
                </a:lnTo>
                <a:lnTo>
                  <a:pt x="45720" y="15240"/>
                </a:lnTo>
                <a:lnTo>
                  <a:pt x="60960" y="15240"/>
                </a:lnTo>
                <a:lnTo>
                  <a:pt x="76200" y="15240"/>
                </a:lnTo>
                <a:lnTo>
                  <a:pt x="91440" y="7620"/>
                </a:lnTo>
                <a:lnTo>
                  <a:pt x="106680" y="7620"/>
                </a:lnTo>
                <a:lnTo>
                  <a:pt x="121920" y="7620"/>
                </a:lnTo>
                <a:lnTo>
                  <a:pt x="137160" y="0"/>
                </a:lnTo>
                <a:lnTo>
                  <a:pt x="160020" y="0"/>
                </a:lnTo>
                <a:lnTo>
                  <a:pt x="1600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9" name="Freeform 7198"/>
          <p:cNvSpPr/>
          <p:nvPr/>
        </p:nvSpPr>
        <p:spPr>
          <a:xfrm>
            <a:off x="2758440" y="3246120"/>
            <a:ext cx="30481" cy="15241"/>
          </a:xfrm>
          <a:custGeom>
            <a:avLst/>
            <a:gdLst/>
            <a:ahLst/>
            <a:cxnLst/>
            <a:rect l="0" t="0" r="0" b="0"/>
            <a:pathLst>
              <a:path w="30481" h="15241">
                <a:moveTo>
                  <a:pt x="7620" y="0"/>
                </a:move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0" name="Freeform 7199"/>
          <p:cNvSpPr/>
          <p:nvPr/>
        </p:nvSpPr>
        <p:spPr>
          <a:xfrm>
            <a:off x="2834640" y="3078480"/>
            <a:ext cx="144781" cy="198121"/>
          </a:xfrm>
          <a:custGeom>
            <a:avLst/>
            <a:gdLst/>
            <a:ahLst/>
            <a:cxnLst/>
            <a:rect l="0" t="0" r="0" b="0"/>
            <a:pathLst>
              <a:path w="144781" h="198121">
                <a:moveTo>
                  <a:pt x="0" y="38100"/>
                </a:move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22860"/>
                </a:lnTo>
                <a:lnTo>
                  <a:pt x="22860" y="22860"/>
                </a:lnTo>
                <a:lnTo>
                  <a:pt x="30480" y="15240"/>
                </a:lnTo>
                <a:lnTo>
                  <a:pt x="45720" y="15240"/>
                </a:lnTo>
                <a:lnTo>
                  <a:pt x="53340" y="15240"/>
                </a:lnTo>
                <a:lnTo>
                  <a:pt x="6096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06680" y="0"/>
                </a:lnTo>
                <a:lnTo>
                  <a:pt x="121920" y="0"/>
                </a:lnTo>
                <a:lnTo>
                  <a:pt x="129540" y="0"/>
                </a:lnTo>
                <a:lnTo>
                  <a:pt x="129540" y="0"/>
                </a:lnTo>
                <a:lnTo>
                  <a:pt x="137160" y="0"/>
                </a:lnTo>
                <a:lnTo>
                  <a:pt x="144780" y="0"/>
                </a:lnTo>
                <a:lnTo>
                  <a:pt x="144780" y="0"/>
                </a:lnTo>
                <a:lnTo>
                  <a:pt x="144780" y="0"/>
                </a:lnTo>
                <a:lnTo>
                  <a:pt x="144780" y="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15240"/>
                </a:lnTo>
                <a:lnTo>
                  <a:pt x="137160" y="15240"/>
                </a:lnTo>
                <a:lnTo>
                  <a:pt x="137160" y="22860"/>
                </a:lnTo>
                <a:lnTo>
                  <a:pt x="137160" y="30480"/>
                </a:lnTo>
                <a:lnTo>
                  <a:pt x="129540" y="45720"/>
                </a:lnTo>
                <a:lnTo>
                  <a:pt x="129540" y="53340"/>
                </a:lnTo>
                <a:lnTo>
                  <a:pt x="121920" y="60960"/>
                </a:lnTo>
                <a:lnTo>
                  <a:pt x="121920" y="76200"/>
                </a:lnTo>
                <a:lnTo>
                  <a:pt x="114300" y="83820"/>
                </a:lnTo>
                <a:lnTo>
                  <a:pt x="106680" y="99060"/>
                </a:lnTo>
                <a:lnTo>
                  <a:pt x="106680" y="106680"/>
                </a:lnTo>
                <a:lnTo>
                  <a:pt x="99060" y="121920"/>
                </a:lnTo>
                <a:lnTo>
                  <a:pt x="99060" y="129540"/>
                </a:lnTo>
                <a:lnTo>
                  <a:pt x="99060" y="144780"/>
                </a:lnTo>
                <a:lnTo>
                  <a:pt x="99060" y="152400"/>
                </a:lnTo>
                <a:lnTo>
                  <a:pt x="99060" y="160020"/>
                </a:lnTo>
                <a:lnTo>
                  <a:pt x="91440" y="167640"/>
                </a:lnTo>
                <a:lnTo>
                  <a:pt x="91440" y="175260"/>
                </a:lnTo>
                <a:lnTo>
                  <a:pt x="91440" y="182880"/>
                </a:lnTo>
                <a:lnTo>
                  <a:pt x="91440" y="190500"/>
                </a:lnTo>
                <a:lnTo>
                  <a:pt x="99060" y="198120"/>
                </a:lnTo>
                <a:lnTo>
                  <a:pt x="99060" y="1981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1" name="Freeform 7200"/>
          <p:cNvSpPr/>
          <p:nvPr/>
        </p:nvSpPr>
        <p:spPr>
          <a:xfrm>
            <a:off x="2895600" y="3147060"/>
            <a:ext cx="160021" cy="76201"/>
          </a:xfrm>
          <a:custGeom>
            <a:avLst/>
            <a:gdLst/>
            <a:ahLst/>
            <a:cxnLst/>
            <a:rect l="0" t="0" r="0" b="0"/>
            <a:pathLst>
              <a:path w="160021" h="76201">
                <a:moveTo>
                  <a:pt x="0" y="76200"/>
                </a:moveTo>
                <a:lnTo>
                  <a:pt x="0" y="68580"/>
                </a:lnTo>
                <a:lnTo>
                  <a:pt x="0" y="60960"/>
                </a:lnTo>
                <a:lnTo>
                  <a:pt x="7620" y="53340"/>
                </a:lnTo>
                <a:lnTo>
                  <a:pt x="15240" y="45720"/>
                </a:lnTo>
                <a:lnTo>
                  <a:pt x="22860" y="45720"/>
                </a:lnTo>
                <a:lnTo>
                  <a:pt x="38100" y="38100"/>
                </a:lnTo>
                <a:lnTo>
                  <a:pt x="45720" y="30480"/>
                </a:lnTo>
                <a:lnTo>
                  <a:pt x="60960" y="30480"/>
                </a:lnTo>
                <a:lnTo>
                  <a:pt x="76200" y="22860"/>
                </a:lnTo>
                <a:lnTo>
                  <a:pt x="83820" y="15240"/>
                </a:lnTo>
                <a:lnTo>
                  <a:pt x="99060" y="7620"/>
                </a:lnTo>
                <a:lnTo>
                  <a:pt x="114300" y="7620"/>
                </a:lnTo>
                <a:lnTo>
                  <a:pt x="121920" y="0"/>
                </a:lnTo>
                <a:lnTo>
                  <a:pt x="129540" y="0"/>
                </a:lnTo>
                <a:lnTo>
                  <a:pt x="137160" y="0"/>
                </a:lnTo>
                <a:lnTo>
                  <a:pt x="160020" y="0"/>
                </a:lnTo>
                <a:lnTo>
                  <a:pt x="1600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2" name="Freeform 7201"/>
          <p:cNvSpPr/>
          <p:nvPr/>
        </p:nvSpPr>
        <p:spPr>
          <a:xfrm>
            <a:off x="1615440" y="3596640"/>
            <a:ext cx="182881" cy="114301"/>
          </a:xfrm>
          <a:custGeom>
            <a:avLst/>
            <a:gdLst/>
            <a:ahLst/>
            <a:cxnLst/>
            <a:rect l="0" t="0" r="0" b="0"/>
            <a:pathLst>
              <a:path w="182881" h="114301">
                <a:moveTo>
                  <a:pt x="129540" y="30480"/>
                </a:moveTo>
                <a:lnTo>
                  <a:pt x="129540" y="30480"/>
                </a:lnTo>
                <a:lnTo>
                  <a:pt x="129540" y="22860"/>
                </a:lnTo>
                <a:lnTo>
                  <a:pt x="121920" y="22860"/>
                </a:lnTo>
                <a:lnTo>
                  <a:pt x="121920" y="15240"/>
                </a:lnTo>
                <a:lnTo>
                  <a:pt x="121920" y="15240"/>
                </a:lnTo>
                <a:lnTo>
                  <a:pt x="121920" y="7620"/>
                </a:lnTo>
                <a:lnTo>
                  <a:pt x="114300" y="7620"/>
                </a:lnTo>
                <a:lnTo>
                  <a:pt x="114300" y="7620"/>
                </a:lnTo>
                <a:lnTo>
                  <a:pt x="106680" y="0"/>
                </a:lnTo>
                <a:lnTo>
                  <a:pt x="99060" y="0"/>
                </a:lnTo>
                <a:lnTo>
                  <a:pt x="99060" y="0"/>
                </a:lnTo>
                <a:lnTo>
                  <a:pt x="91440" y="0"/>
                </a:lnTo>
                <a:lnTo>
                  <a:pt x="83820" y="0"/>
                </a:lnTo>
                <a:lnTo>
                  <a:pt x="76200" y="0"/>
                </a:lnTo>
                <a:lnTo>
                  <a:pt x="68580" y="7620"/>
                </a:lnTo>
                <a:lnTo>
                  <a:pt x="53340" y="7620"/>
                </a:lnTo>
                <a:lnTo>
                  <a:pt x="45720" y="7620"/>
                </a:lnTo>
                <a:lnTo>
                  <a:pt x="38100" y="15240"/>
                </a:lnTo>
                <a:lnTo>
                  <a:pt x="30480" y="22860"/>
                </a:lnTo>
                <a:lnTo>
                  <a:pt x="22860" y="22860"/>
                </a:lnTo>
                <a:lnTo>
                  <a:pt x="1524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83820"/>
                </a:lnTo>
                <a:lnTo>
                  <a:pt x="7620" y="91440"/>
                </a:lnTo>
                <a:lnTo>
                  <a:pt x="7620" y="91440"/>
                </a:lnTo>
                <a:lnTo>
                  <a:pt x="15240" y="91440"/>
                </a:lnTo>
                <a:lnTo>
                  <a:pt x="22860" y="91440"/>
                </a:lnTo>
                <a:lnTo>
                  <a:pt x="30480" y="91440"/>
                </a:lnTo>
                <a:lnTo>
                  <a:pt x="38100" y="83820"/>
                </a:lnTo>
                <a:lnTo>
                  <a:pt x="45720" y="83820"/>
                </a:lnTo>
                <a:lnTo>
                  <a:pt x="53340" y="76200"/>
                </a:lnTo>
                <a:lnTo>
                  <a:pt x="60960" y="68580"/>
                </a:lnTo>
                <a:lnTo>
                  <a:pt x="68580" y="60960"/>
                </a:lnTo>
                <a:lnTo>
                  <a:pt x="76200" y="60960"/>
                </a:lnTo>
                <a:lnTo>
                  <a:pt x="83820" y="53340"/>
                </a:lnTo>
                <a:lnTo>
                  <a:pt x="91440" y="45720"/>
                </a:lnTo>
                <a:lnTo>
                  <a:pt x="91440" y="38100"/>
                </a:lnTo>
                <a:lnTo>
                  <a:pt x="99060" y="30480"/>
                </a:lnTo>
                <a:lnTo>
                  <a:pt x="99060" y="22860"/>
                </a:lnTo>
                <a:lnTo>
                  <a:pt x="99060" y="22860"/>
                </a:lnTo>
                <a:lnTo>
                  <a:pt x="106680" y="1524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762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21920" y="22860"/>
                </a:lnTo>
                <a:lnTo>
                  <a:pt x="121920" y="30480"/>
                </a:lnTo>
                <a:lnTo>
                  <a:pt x="129540" y="38100"/>
                </a:lnTo>
                <a:lnTo>
                  <a:pt x="129540" y="45720"/>
                </a:lnTo>
                <a:lnTo>
                  <a:pt x="137160" y="53340"/>
                </a:lnTo>
                <a:lnTo>
                  <a:pt x="137160" y="60960"/>
                </a:lnTo>
                <a:lnTo>
                  <a:pt x="144780" y="68580"/>
                </a:lnTo>
                <a:lnTo>
                  <a:pt x="152400" y="76200"/>
                </a:lnTo>
                <a:lnTo>
                  <a:pt x="152400" y="83820"/>
                </a:lnTo>
                <a:lnTo>
                  <a:pt x="160020" y="91440"/>
                </a:lnTo>
                <a:lnTo>
                  <a:pt x="167640" y="99060"/>
                </a:lnTo>
                <a:lnTo>
                  <a:pt x="175260" y="99060"/>
                </a:lnTo>
                <a:lnTo>
                  <a:pt x="182880" y="114300"/>
                </a:lnTo>
                <a:lnTo>
                  <a:pt x="182880" y="1143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3" name="Freeform 7202"/>
          <p:cNvSpPr/>
          <p:nvPr/>
        </p:nvSpPr>
        <p:spPr>
          <a:xfrm>
            <a:off x="426720" y="4556760"/>
            <a:ext cx="144781" cy="297181"/>
          </a:xfrm>
          <a:custGeom>
            <a:avLst/>
            <a:gdLst/>
            <a:ahLst/>
            <a:cxnLst/>
            <a:rect l="0" t="0" r="0" b="0"/>
            <a:pathLst>
              <a:path w="144781" h="297181">
                <a:moveTo>
                  <a:pt x="76200" y="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0"/>
                </a:lnTo>
                <a:lnTo>
                  <a:pt x="68580" y="7620"/>
                </a:lnTo>
                <a:lnTo>
                  <a:pt x="68580" y="15240"/>
                </a:lnTo>
                <a:lnTo>
                  <a:pt x="68580" y="22860"/>
                </a:lnTo>
                <a:lnTo>
                  <a:pt x="60960" y="30480"/>
                </a:lnTo>
                <a:lnTo>
                  <a:pt x="53340" y="45720"/>
                </a:lnTo>
                <a:lnTo>
                  <a:pt x="45720" y="53340"/>
                </a:lnTo>
                <a:lnTo>
                  <a:pt x="38100" y="68580"/>
                </a:lnTo>
                <a:lnTo>
                  <a:pt x="38100" y="83820"/>
                </a:lnTo>
                <a:lnTo>
                  <a:pt x="30480" y="99060"/>
                </a:lnTo>
                <a:lnTo>
                  <a:pt x="15240" y="114300"/>
                </a:lnTo>
                <a:lnTo>
                  <a:pt x="7620" y="129540"/>
                </a:lnTo>
                <a:lnTo>
                  <a:pt x="7620" y="152400"/>
                </a:lnTo>
                <a:lnTo>
                  <a:pt x="0" y="167640"/>
                </a:lnTo>
                <a:lnTo>
                  <a:pt x="0" y="182880"/>
                </a:lnTo>
                <a:lnTo>
                  <a:pt x="0" y="205740"/>
                </a:lnTo>
                <a:lnTo>
                  <a:pt x="7620" y="220980"/>
                </a:lnTo>
                <a:lnTo>
                  <a:pt x="7620" y="236220"/>
                </a:lnTo>
                <a:lnTo>
                  <a:pt x="15240" y="251460"/>
                </a:lnTo>
                <a:lnTo>
                  <a:pt x="30480" y="259080"/>
                </a:lnTo>
                <a:lnTo>
                  <a:pt x="38100" y="274320"/>
                </a:lnTo>
                <a:lnTo>
                  <a:pt x="53340" y="281940"/>
                </a:lnTo>
                <a:lnTo>
                  <a:pt x="68580" y="289560"/>
                </a:lnTo>
                <a:lnTo>
                  <a:pt x="91440" y="289560"/>
                </a:lnTo>
                <a:lnTo>
                  <a:pt x="106680" y="297180"/>
                </a:lnTo>
                <a:lnTo>
                  <a:pt x="121920" y="289560"/>
                </a:lnTo>
                <a:lnTo>
                  <a:pt x="144780" y="289560"/>
                </a:lnTo>
                <a:lnTo>
                  <a:pt x="144780" y="2895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4" name="Freeform 7203"/>
          <p:cNvSpPr/>
          <p:nvPr/>
        </p:nvSpPr>
        <p:spPr>
          <a:xfrm>
            <a:off x="403860" y="4693920"/>
            <a:ext cx="91441" cy="30481"/>
          </a:xfrm>
          <a:custGeom>
            <a:avLst/>
            <a:gdLst/>
            <a:ahLst/>
            <a:cxnLst/>
            <a:rect l="0" t="0" r="0" b="0"/>
            <a:pathLst>
              <a:path w="91441" h="3048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53340" y="22860"/>
                </a:lnTo>
                <a:lnTo>
                  <a:pt x="68580" y="22860"/>
                </a:lnTo>
                <a:lnTo>
                  <a:pt x="91440" y="30480"/>
                </a:lnTo>
                <a:lnTo>
                  <a:pt x="91440" y="304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5" name="Freeform 7204"/>
          <p:cNvSpPr/>
          <p:nvPr/>
        </p:nvSpPr>
        <p:spPr>
          <a:xfrm>
            <a:off x="541020" y="4693920"/>
            <a:ext cx="510541" cy="129541"/>
          </a:xfrm>
          <a:custGeom>
            <a:avLst/>
            <a:gdLst/>
            <a:ahLst/>
            <a:cxnLst/>
            <a:rect l="0" t="0" r="0" b="0"/>
            <a:pathLst>
              <a:path w="510541" h="129541">
                <a:moveTo>
                  <a:pt x="7620" y="45720"/>
                </a:moveTo>
                <a:lnTo>
                  <a:pt x="7620" y="45720"/>
                </a:lnTo>
                <a:lnTo>
                  <a:pt x="0" y="38100"/>
                </a:lnTo>
                <a:lnTo>
                  <a:pt x="0" y="38100"/>
                </a:lnTo>
                <a:lnTo>
                  <a:pt x="7620" y="38100"/>
                </a:lnTo>
                <a:lnTo>
                  <a:pt x="7620" y="30480"/>
                </a:lnTo>
                <a:lnTo>
                  <a:pt x="15240" y="30480"/>
                </a:lnTo>
                <a:lnTo>
                  <a:pt x="15240" y="22860"/>
                </a:lnTo>
                <a:lnTo>
                  <a:pt x="22860" y="22860"/>
                </a:lnTo>
                <a:lnTo>
                  <a:pt x="30480" y="15240"/>
                </a:lnTo>
                <a:lnTo>
                  <a:pt x="38100" y="7620"/>
                </a:lnTo>
                <a:lnTo>
                  <a:pt x="53340" y="762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0"/>
                </a:lnTo>
                <a:lnTo>
                  <a:pt x="121920" y="0"/>
                </a:lnTo>
                <a:lnTo>
                  <a:pt x="129540" y="7620"/>
                </a:lnTo>
                <a:lnTo>
                  <a:pt x="129540" y="15240"/>
                </a:lnTo>
                <a:lnTo>
                  <a:pt x="129540" y="22860"/>
                </a:lnTo>
                <a:lnTo>
                  <a:pt x="129540" y="30480"/>
                </a:lnTo>
                <a:lnTo>
                  <a:pt x="129540" y="38100"/>
                </a:lnTo>
                <a:lnTo>
                  <a:pt x="129540" y="45720"/>
                </a:lnTo>
                <a:lnTo>
                  <a:pt x="129540" y="60960"/>
                </a:lnTo>
                <a:lnTo>
                  <a:pt x="129540" y="68580"/>
                </a:lnTo>
                <a:lnTo>
                  <a:pt x="129540" y="76200"/>
                </a:lnTo>
                <a:lnTo>
                  <a:pt x="129540" y="83820"/>
                </a:lnTo>
                <a:lnTo>
                  <a:pt x="129540" y="91440"/>
                </a:lnTo>
                <a:lnTo>
                  <a:pt x="129540" y="99060"/>
                </a:lnTo>
                <a:lnTo>
                  <a:pt x="129540" y="106680"/>
                </a:lnTo>
                <a:lnTo>
                  <a:pt x="129540" y="114300"/>
                </a:lnTo>
                <a:lnTo>
                  <a:pt x="129540" y="114300"/>
                </a:lnTo>
                <a:lnTo>
                  <a:pt x="121920" y="121920"/>
                </a:lnTo>
                <a:lnTo>
                  <a:pt x="121920" y="121920"/>
                </a:lnTo>
                <a:lnTo>
                  <a:pt x="114300" y="121920"/>
                </a:lnTo>
                <a:lnTo>
                  <a:pt x="106680" y="121920"/>
                </a:lnTo>
                <a:lnTo>
                  <a:pt x="99060" y="114300"/>
                </a:lnTo>
                <a:lnTo>
                  <a:pt x="91440" y="114300"/>
                </a:lnTo>
                <a:lnTo>
                  <a:pt x="83820" y="106680"/>
                </a:lnTo>
                <a:lnTo>
                  <a:pt x="76200" y="99060"/>
                </a:lnTo>
                <a:lnTo>
                  <a:pt x="68580" y="99060"/>
                </a:lnTo>
                <a:lnTo>
                  <a:pt x="53340" y="91440"/>
                </a:lnTo>
                <a:lnTo>
                  <a:pt x="45720" y="83820"/>
                </a:lnTo>
                <a:lnTo>
                  <a:pt x="38100" y="83820"/>
                </a:lnTo>
                <a:lnTo>
                  <a:pt x="38100" y="83820"/>
                </a:lnTo>
                <a:lnTo>
                  <a:pt x="30480" y="83820"/>
                </a:lnTo>
                <a:lnTo>
                  <a:pt x="30480" y="76200"/>
                </a:lnTo>
                <a:lnTo>
                  <a:pt x="30480" y="76200"/>
                </a:lnTo>
                <a:lnTo>
                  <a:pt x="30480" y="83820"/>
                </a:lnTo>
                <a:lnTo>
                  <a:pt x="30480" y="83820"/>
                </a:lnTo>
                <a:lnTo>
                  <a:pt x="30480" y="83820"/>
                </a:lnTo>
                <a:lnTo>
                  <a:pt x="38100" y="91440"/>
                </a:lnTo>
                <a:lnTo>
                  <a:pt x="45720" y="91440"/>
                </a:lnTo>
                <a:lnTo>
                  <a:pt x="53340" y="99060"/>
                </a:lnTo>
                <a:lnTo>
                  <a:pt x="68580" y="99060"/>
                </a:lnTo>
                <a:lnTo>
                  <a:pt x="83820" y="106680"/>
                </a:lnTo>
                <a:lnTo>
                  <a:pt x="91440" y="106680"/>
                </a:lnTo>
                <a:lnTo>
                  <a:pt x="106680" y="106680"/>
                </a:lnTo>
                <a:lnTo>
                  <a:pt x="121920" y="114300"/>
                </a:lnTo>
                <a:lnTo>
                  <a:pt x="137160" y="114300"/>
                </a:lnTo>
                <a:lnTo>
                  <a:pt x="144780" y="114300"/>
                </a:lnTo>
                <a:lnTo>
                  <a:pt x="152400" y="106680"/>
                </a:lnTo>
                <a:lnTo>
                  <a:pt x="167640" y="99060"/>
                </a:lnTo>
                <a:lnTo>
                  <a:pt x="175260" y="91440"/>
                </a:lnTo>
                <a:lnTo>
                  <a:pt x="182880" y="83820"/>
                </a:lnTo>
                <a:lnTo>
                  <a:pt x="190500" y="76200"/>
                </a:lnTo>
                <a:lnTo>
                  <a:pt x="198120" y="68580"/>
                </a:lnTo>
                <a:lnTo>
                  <a:pt x="205740" y="60960"/>
                </a:lnTo>
                <a:lnTo>
                  <a:pt x="205740" y="45720"/>
                </a:lnTo>
                <a:lnTo>
                  <a:pt x="213360" y="38100"/>
                </a:lnTo>
                <a:lnTo>
                  <a:pt x="213360" y="30480"/>
                </a:lnTo>
                <a:lnTo>
                  <a:pt x="213360" y="22860"/>
                </a:lnTo>
                <a:lnTo>
                  <a:pt x="213360" y="15240"/>
                </a:lnTo>
                <a:lnTo>
                  <a:pt x="213360" y="15240"/>
                </a:lnTo>
                <a:lnTo>
                  <a:pt x="213360" y="7620"/>
                </a:lnTo>
                <a:lnTo>
                  <a:pt x="220980" y="7620"/>
                </a:lnTo>
                <a:lnTo>
                  <a:pt x="220980" y="7620"/>
                </a:lnTo>
                <a:lnTo>
                  <a:pt x="220980" y="7620"/>
                </a:lnTo>
                <a:lnTo>
                  <a:pt x="220980" y="7620"/>
                </a:lnTo>
                <a:lnTo>
                  <a:pt x="220980" y="15240"/>
                </a:lnTo>
                <a:lnTo>
                  <a:pt x="228600" y="22860"/>
                </a:lnTo>
                <a:lnTo>
                  <a:pt x="228600" y="30480"/>
                </a:lnTo>
                <a:lnTo>
                  <a:pt x="236220" y="38100"/>
                </a:lnTo>
                <a:lnTo>
                  <a:pt x="243840" y="45720"/>
                </a:lnTo>
                <a:lnTo>
                  <a:pt x="243840" y="53340"/>
                </a:lnTo>
                <a:lnTo>
                  <a:pt x="259080" y="68580"/>
                </a:lnTo>
                <a:lnTo>
                  <a:pt x="259080" y="76200"/>
                </a:lnTo>
                <a:lnTo>
                  <a:pt x="266700" y="83820"/>
                </a:lnTo>
                <a:lnTo>
                  <a:pt x="274320" y="91440"/>
                </a:lnTo>
                <a:lnTo>
                  <a:pt x="281940" y="99060"/>
                </a:lnTo>
                <a:lnTo>
                  <a:pt x="289560" y="106680"/>
                </a:lnTo>
                <a:lnTo>
                  <a:pt x="297180" y="106680"/>
                </a:lnTo>
                <a:lnTo>
                  <a:pt x="297180" y="106680"/>
                </a:lnTo>
                <a:lnTo>
                  <a:pt x="304800" y="106680"/>
                </a:lnTo>
                <a:lnTo>
                  <a:pt x="312420" y="106680"/>
                </a:lnTo>
                <a:lnTo>
                  <a:pt x="320040" y="99060"/>
                </a:lnTo>
                <a:lnTo>
                  <a:pt x="320040" y="91440"/>
                </a:lnTo>
                <a:lnTo>
                  <a:pt x="327660" y="83820"/>
                </a:lnTo>
                <a:lnTo>
                  <a:pt x="327660" y="76200"/>
                </a:lnTo>
                <a:lnTo>
                  <a:pt x="327660" y="68580"/>
                </a:lnTo>
                <a:lnTo>
                  <a:pt x="335280" y="60960"/>
                </a:lnTo>
                <a:lnTo>
                  <a:pt x="335280" y="45720"/>
                </a:lnTo>
                <a:lnTo>
                  <a:pt x="335280" y="38100"/>
                </a:lnTo>
                <a:lnTo>
                  <a:pt x="342900" y="30480"/>
                </a:lnTo>
                <a:lnTo>
                  <a:pt x="342900" y="22860"/>
                </a:lnTo>
                <a:lnTo>
                  <a:pt x="342900" y="15240"/>
                </a:lnTo>
                <a:lnTo>
                  <a:pt x="342900" y="15240"/>
                </a:lnTo>
                <a:lnTo>
                  <a:pt x="350520" y="7620"/>
                </a:lnTo>
                <a:lnTo>
                  <a:pt x="350520" y="7620"/>
                </a:lnTo>
                <a:lnTo>
                  <a:pt x="358140" y="15240"/>
                </a:lnTo>
                <a:lnTo>
                  <a:pt x="358140" y="15240"/>
                </a:lnTo>
                <a:lnTo>
                  <a:pt x="365760" y="15240"/>
                </a:lnTo>
                <a:lnTo>
                  <a:pt x="373380" y="22860"/>
                </a:lnTo>
                <a:lnTo>
                  <a:pt x="381000" y="30480"/>
                </a:lnTo>
                <a:lnTo>
                  <a:pt x="388620" y="45720"/>
                </a:lnTo>
                <a:lnTo>
                  <a:pt x="396240" y="53340"/>
                </a:lnTo>
                <a:lnTo>
                  <a:pt x="411480" y="68580"/>
                </a:lnTo>
                <a:lnTo>
                  <a:pt x="426720" y="76200"/>
                </a:lnTo>
                <a:lnTo>
                  <a:pt x="441960" y="83820"/>
                </a:lnTo>
                <a:lnTo>
                  <a:pt x="457200" y="99060"/>
                </a:lnTo>
                <a:lnTo>
                  <a:pt x="472440" y="106680"/>
                </a:lnTo>
                <a:lnTo>
                  <a:pt x="487680" y="114300"/>
                </a:lnTo>
                <a:lnTo>
                  <a:pt x="510540" y="129540"/>
                </a:lnTo>
                <a:lnTo>
                  <a:pt x="510540" y="1295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6" name="Freeform 7205"/>
          <p:cNvSpPr/>
          <p:nvPr/>
        </p:nvSpPr>
        <p:spPr>
          <a:xfrm>
            <a:off x="1074420" y="4579620"/>
            <a:ext cx="220981" cy="266701"/>
          </a:xfrm>
          <a:custGeom>
            <a:avLst/>
            <a:gdLst/>
            <a:ahLst/>
            <a:cxnLst/>
            <a:rect l="0" t="0" r="0" b="0"/>
            <a:pathLst>
              <a:path w="220981" h="266701">
                <a:moveTo>
                  <a:pt x="45720" y="762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22860"/>
                </a:lnTo>
                <a:lnTo>
                  <a:pt x="30480" y="30480"/>
                </a:lnTo>
                <a:lnTo>
                  <a:pt x="30480" y="45720"/>
                </a:lnTo>
                <a:lnTo>
                  <a:pt x="22860" y="60960"/>
                </a:lnTo>
                <a:lnTo>
                  <a:pt x="22860" y="68580"/>
                </a:lnTo>
                <a:lnTo>
                  <a:pt x="15240" y="91440"/>
                </a:lnTo>
                <a:lnTo>
                  <a:pt x="7620" y="106680"/>
                </a:lnTo>
                <a:lnTo>
                  <a:pt x="7620" y="121920"/>
                </a:lnTo>
                <a:lnTo>
                  <a:pt x="0" y="144780"/>
                </a:lnTo>
                <a:lnTo>
                  <a:pt x="0" y="160020"/>
                </a:lnTo>
                <a:lnTo>
                  <a:pt x="7620" y="175260"/>
                </a:lnTo>
                <a:lnTo>
                  <a:pt x="7620" y="190500"/>
                </a:lnTo>
                <a:lnTo>
                  <a:pt x="22860" y="205740"/>
                </a:lnTo>
                <a:lnTo>
                  <a:pt x="30480" y="220980"/>
                </a:lnTo>
                <a:lnTo>
                  <a:pt x="45720" y="228600"/>
                </a:lnTo>
                <a:lnTo>
                  <a:pt x="68580" y="236220"/>
                </a:lnTo>
                <a:lnTo>
                  <a:pt x="83820" y="243840"/>
                </a:lnTo>
                <a:lnTo>
                  <a:pt x="114300" y="259080"/>
                </a:lnTo>
                <a:lnTo>
                  <a:pt x="137160" y="259080"/>
                </a:lnTo>
                <a:lnTo>
                  <a:pt x="160020" y="266700"/>
                </a:lnTo>
                <a:lnTo>
                  <a:pt x="182880" y="266700"/>
                </a:lnTo>
                <a:lnTo>
                  <a:pt x="220980" y="266700"/>
                </a:lnTo>
                <a:lnTo>
                  <a:pt x="220980" y="2667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7" name="Freeform 7206"/>
          <p:cNvSpPr/>
          <p:nvPr/>
        </p:nvSpPr>
        <p:spPr>
          <a:xfrm>
            <a:off x="1173480" y="4625340"/>
            <a:ext cx="129541" cy="160021"/>
          </a:xfrm>
          <a:custGeom>
            <a:avLst/>
            <a:gdLst/>
            <a:ahLst/>
            <a:cxnLst/>
            <a:rect l="0" t="0" r="0" b="0"/>
            <a:pathLst>
              <a:path w="129541" h="160021">
                <a:moveTo>
                  <a:pt x="762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0"/>
                </a:lnTo>
                <a:lnTo>
                  <a:pt x="2286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76200" y="15240"/>
                </a:lnTo>
                <a:lnTo>
                  <a:pt x="91440" y="15240"/>
                </a:lnTo>
                <a:lnTo>
                  <a:pt x="99060" y="22860"/>
                </a:lnTo>
                <a:lnTo>
                  <a:pt x="99060" y="30480"/>
                </a:lnTo>
                <a:lnTo>
                  <a:pt x="106680" y="38100"/>
                </a:lnTo>
                <a:lnTo>
                  <a:pt x="114300" y="38100"/>
                </a:lnTo>
                <a:lnTo>
                  <a:pt x="114300" y="45720"/>
                </a:lnTo>
                <a:lnTo>
                  <a:pt x="114300" y="60960"/>
                </a:lnTo>
                <a:lnTo>
                  <a:pt x="114300" y="68580"/>
                </a:lnTo>
                <a:lnTo>
                  <a:pt x="106680" y="76200"/>
                </a:lnTo>
                <a:lnTo>
                  <a:pt x="99060" y="83820"/>
                </a:lnTo>
                <a:lnTo>
                  <a:pt x="91440" y="91440"/>
                </a:lnTo>
                <a:lnTo>
                  <a:pt x="83820" y="99060"/>
                </a:lnTo>
                <a:lnTo>
                  <a:pt x="76200" y="114300"/>
                </a:lnTo>
                <a:lnTo>
                  <a:pt x="68580" y="121920"/>
                </a:lnTo>
                <a:lnTo>
                  <a:pt x="60960" y="129540"/>
                </a:lnTo>
                <a:lnTo>
                  <a:pt x="53340" y="137160"/>
                </a:lnTo>
                <a:lnTo>
                  <a:pt x="53340" y="144780"/>
                </a:lnTo>
                <a:lnTo>
                  <a:pt x="45720" y="144780"/>
                </a:lnTo>
                <a:lnTo>
                  <a:pt x="45720" y="152400"/>
                </a:lnTo>
                <a:lnTo>
                  <a:pt x="45720" y="160020"/>
                </a:lnTo>
                <a:lnTo>
                  <a:pt x="53340" y="160020"/>
                </a:lnTo>
                <a:lnTo>
                  <a:pt x="60960" y="160020"/>
                </a:lnTo>
                <a:lnTo>
                  <a:pt x="76200" y="160020"/>
                </a:lnTo>
                <a:lnTo>
                  <a:pt x="83820" y="160020"/>
                </a:lnTo>
                <a:lnTo>
                  <a:pt x="106680" y="160020"/>
                </a:lnTo>
                <a:lnTo>
                  <a:pt x="129540" y="152400"/>
                </a:lnTo>
                <a:lnTo>
                  <a:pt x="129540" y="1524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8" name="Freeform 7207"/>
          <p:cNvSpPr/>
          <p:nvPr/>
        </p:nvSpPr>
        <p:spPr>
          <a:xfrm>
            <a:off x="1363980" y="4632960"/>
            <a:ext cx="175261" cy="190501"/>
          </a:xfrm>
          <a:custGeom>
            <a:avLst/>
            <a:gdLst/>
            <a:ahLst/>
            <a:cxnLst/>
            <a:rect l="0" t="0" r="0" b="0"/>
            <a:pathLst>
              <a:path w="175261" h="190501">
                <a:moveTo>
                  <a:pt x="45720" y="762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048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2286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7620" y="53340"/>
                </a:lnTo>
                <a:lnTo>
                  <a:pt x="7620" y="53340"/>
                </a:lnTo>
                <a:lnTo>
                  <a:pt x="7620" y="60960"/>
                </a:lnTo>
                <a:lnTo>
                  <a:pt x="7620" y="60960"/>
                </a:lnTo>
                <a:lnTo>
                  <a:pt x="0" y="68580"/>
                </a:lnTo>
                <a:lnTo>
                  <a:pt x="0" y="6858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76200"/>
                </a:lnTo>
                <a:lnTo>
                  <a:pt x="15240" y="68580"/>
                </a:lnTo>
                <a:lnTo>
                  <a:pt x="22860" y="68580"/>
                </a:lnTo>
                <a:lnTo>
                  <a:pt x="30480" y="68580"/>
                </a:lnTo>
                <a:lnTo>
                  <a:pt x="38100" y="68580"/>
                </a:lnTo>
                <a:lnTo>
                  <a:pt x="53340" y="68580"/>
                </a:lnTo>
                <a:lnTo>
                  <a:pt x="60960" y="60960"/>
                </a:lnTo>
                <a:lnTo>
                  <a:pt x="76200" y="60960"/>
                </a:lnTo>
                <a:lnTo>
                  <a:pt x="83820" y="60960"/>
                </a:lnTo>
                <a:lnTo>
                  <a:pt x="99060" y="60960"/>
                </a:lnTo>
                <a:lnTo>
                  <a:pt x="106680" y="68580"/>
                </a:lnTo>
                <a:lnTo>
                  <a:pt x="121920" y="68580"/>
                </a:lnTo>
                <a:lnTo>
                  <a:pt x="137160" y="76200"/>
                </a:lnTo>
                <a:lnTo>
                  <a:pt x="144780" y="76200"/>
                </a:lnTo>
                <a:lnTo>
                  <a:pt x="152400" y="83820"/>
                </a:lnTo>
                <a:lnTo>
                  <a:pt x="160020" y="91440"/>
                </a:lnTo>
                <a:lnTo>
                  <a:pt x="167640" y="99060"/>
                </a:lnTo>
                <a:lnTo>
                  <a:pt x="175260" y="106680"/>
                </a:lnTo>
                <a:lnTo>
                  <a:pt x="175260" y="121920"/>
                </a:lnTo>
                <a:lnTo>
                  <a:pt x="175260" y="129540"/>
                </a:lnTo>
                <a:lnTo>
                  <a:pt x="175260" y="137160"/>
                </a:lnTo>
                <a:lnTo>
                  <a:pt x="175260" y="144780"/>
                </a:lnTo>
                <a:lnTo>
                  <a:pt x="175260" y="160020"/>
                </a:lnTo>
                <a:lnTo>
                  <a:pt x="167640" y="167640"/>
                </a:lnTo>
                <a:lnTo>
                  <a:pt x="160020" y="175260"/>
                </a:lnTo>
                <a:lnTo>
                  <a:pt x="152400" y="182880"/>
                </a:lnTo>
                <a:lnTo>
                  <a:pt x="144780" y="182880"/>
                </a:lnTo>
                <a:lnTo>
                  <a:pt x="137160" y="190500"/>
                </a:lnTo>
                <a:lnTo>
                  <a:pt x="129540" y="190500"/>
                </a:lnTo>
                <a:lnTo>
                  <a:pt x="114300" y="190500"/>
                </a:lnTo>
                <a:lnTo>
                  <a:pt x="99060" y="182880"/>
                </a:lnTo>
                <a:lnTo>
                  <a:pt x="91440" y="175260"/>
                </a:lnTo>
                <a:lnTo>
                  <a:pt x="76200" y="167640"/>
                </a:lnTo>
                <a:lnTo>
                  <a:pt x="76200" y="1676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9" name="Freeform 7208"/>
          <p:cNvSpPr/>
          <p:nvPr/>
        </p:nvSpPr>
        <p:spPr>
          <a:xfrm>
            <a:off x="1409700" y="4610100"/>
            <a:ext cx="205741" cy="22861"/>
          </a:xfrm>
          <a:custGeom>
            <a:avLst/>
            <a:gdLst/>
            <a:ahLst/>
            <a:cxnLst/>
            <a:rect l="0" t="0" r="0" b="0"/>
            <a:pathLst>
              <a:path w="205741" h="22861">
                <a:moveTo>
                  <a:pt x="0" y="22860"/>
                </a:moveTo>
                <a:lnTo>
                  <a:pt x="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0"/>
                </a:lnTo>
                <a:lnTo>
                  <a:pt x="76200" y="0"/>
                </a:lnTo>
                <a:lnTo>
                  <a:pt x="91440" y="0"/>
                </a:lnTo>
                <a:lnTo>
                  <a:pt x="114300" y="0"/>
                </a:lnTo>
                <a:lnTo>
                  <a:pt x="137160" y="0"/>
                </a:lnTo>
                <a:lnTo>
                  <a:pt x="152400" y="0"/>
                </a:lnTo>
                <a:lnTo>
                  <a:pt x="167640" y="7620"/>
                </a:lnTo>
                <a:lnTo>
                  <a:pt x="182880" y="7620"/>
                </a:lnTo>
                <a:lnTo>
                  <a:pt x="205740" y="7620"/>
                </a:lnTo>
                <a:lnTo>
                  <a:pt x="20574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0" name="Freeform 7209"/>
          <p:cNvSpPr/>
          <p:nvPr/>
        </p:nvSpPr>
        <p:spPr>
          <a:xfrm>
            <a:off x="1607820" y="4754880"/>
            <a:ext cx="38101" cy="15241"/>
          </a:xfrm>
          <a:custGeom>
            <a:avLst/>
            <a:gdLst/>
            <a:ahLst/>
            <a:cxnLst/>
            <a:rect l="0" t="0" r="0" b="0"/>
            <a:pathLst>
              <a:path w="38101" h="1524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3810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1" name="Freeform 7210"/>
          <p:cNvSpPr/>
          <p:nvPr/>
        </p:nvSpPr>
        <p:spPr>
          <a:xfrm>
            <a:off x="1714500" y="4602480"/>
            <a:ext cx="137161" cy="182881"/>
          </a:xfrm>
          <a:custGeom>
            <a:avLst/>
            <a:gdLst/>
            <a:ahLst/>
            <a:cxnLst/>
            <a:rect l="0" t="0" r="0" b="0"/>
            <a:pathLst>
              <a:path w="137161" h="182881">
                <a:moveTo>
                  <a:pt x="0" y="22860"/>
                </a:moveTo>
                <a:lnTo>
                  <a:pt x="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0"/>
                </a:lnTo>
                <a:lnTo>
                  <a:pt x="129540" y="0"/>
                </a:lnTo>
                <a:lnTo>
                  <a:pt x="137160" y="0"/>
                </a:lnTo>
                <a:lnTo>
                  <a:pt x="137160" y="0"/>
                </a:lnTo>
                <a:lnTo>
                  <a:pt x="137160" y="0"/>
                </a:lnTo>
                <a:lnTo>
                  <a:pt x="137160" y="0"/>
                </a:lnTo>
                <a:lnTo>
                  <a:pt x="137160" y="0"/>
                </a:lnTo>
                <a:lnTo>
                  <a:pt x="137160" y="0"/>
                </a:lnTo>
                <a:lnTo>
                  <a:pt x="137160" y="7620"/>
                </a:lnTo>
                <a:lnTo>
                  <a:pt x="137160" y="7620"/>
                </a:lnTo>
                <a:lnTo>
                  <a:pt x="137160" y="15240"/>
                </a:lnTo>
                <a:lnTo>
                  <a:pt x="129540" y="22860"/>
                </a:lnTo>
                <a:lnTo>
                  <a:pt x="121920" y="22860"/>
                </a:lnTo>
                <a:lnTo>
                  <a:pt x="121920" y="38100"/>
                </a:lnTo>
                <a:lnTo>
                  <a:pt x="114300" y="45720"/>
                </a:lnTo>
                <a:lnTo>
                  <a:pt x="106680" y="53340"/>
                </a:lnTo>
                <a:lnTo>
                  <a:pt x="99060" y="68580"/>
                </a:lnTo>
                <a:lnTo>
                  <a:pt x="91440" y="76200"/>
                </a:lnTo>
                <a:lnTo>
                  <a:pt x="91440" y="91440"/>
                </a:lnTo>
                <a:lnTo>
                  <a:pt x="83820" y="106680"/>
                </a:lnTo>
                <a:lnTo>
                  <a:pt x="76200" y="114300"/>
                </a:lnTo>
                <a:lnTo>
                  <a:pt x="76200" y="129540"/>
                </a:lnTo>
                <a:lnTo>
                  <a:pt x="76200" y="137160"/>
                </a:lnTo>
                <a:lnTo>
                  <a:pt x="68580" y="152400"/>
                </a:lnTo>
                <a:lnTo>
                  <a:pt x="68580" y="160020"/>
                </a:lnTo>
                <a:lnTo>
                  <a:pt x="68580" y="167640"/>
                </a:lnTo>
                <a:lnTo>
                  <a:pt x="68580" y="175260"/>
                </a:lnTo>
                <a:lnTo>
                  <a:pt x="68580" y="182880"/>
                </a:lnTo>
                <a:lnTo>
                  <a:pt x="68580" y="182880"/>
                </a:lnTo>
                <a:lnTo>
                  <a:pt x="68580" y="182880"/>
                </a:lnTo>
                <a:lnTo>
                  <a:pt x="76200" y="182880"/>
                </a:lnTo>
                <a:lnTo>
                  <a:pt x="76200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2" name="Freeform 7211"/>
          <p:cNvSpPr/>
          <p:nvPr/>
        </p:nvSpPr>
        <p:spPr>
          <a:xfrm>
            <a:off x="1737360" y="4701540"/>
            <a:ext cx="144781" cy="1"/>
          </a:xfrm>
          <a:custGeom>
            <a:avLst/>
            <a:gdLst/>
            <a:ahLst/>
            <a:cxnLst/>
            <a:rect l="0" t="0" r="0" b="0"/>
            <a:pathLst>
              <a:path w="144781" h="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3" name="Freeform 7212"/>
          <p:cNvSpPr/>
          <p:nvPr/>
        </p:nvSpPr>
        <p:spPr>
          <a:xfrm>
            <a:off x="1889760" y="4533900"/>
            <a:ext cx="114301" cy="297181"/>
          </a:xfrm>
          <a:custGeom>
            <a:avLst/>
            <a:gdLst/>
            <a:ahLst/>
            <a:cxnLst/>
            <a:rect l="0" t="0" r="0" b="0"/>
            <a:pathLst>
              <a:path w="114301" h="29718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22860"/>
                </a:lnTo>
                <a:lnTo>
                  <a:pt x="38100" y="30480"/>
                </a:lnTo>
                <a:lnTo>
                  <a:pt x="45720" y="38100"/>
                </a:lnTo>
                <a:lnTo>
                  <a:pt x="60960" y="53340"/>
                </a:lnTo>
                <a:lnTo>
                  <a:pt x="68580" y="68580"/>
                </a:lnTo>
                <a:lnTo>
                  <a:pt x="83820" y="91440"/>
                </a:lnTo>
                <a:lnTo>
                  <a:pt x="99060" y="106680"/>
                </a:lnTo>
                <a:lnTo>
                  <a:pt x="106680" y="121920"/>
                </a:lnTo>
                <a:lnTo>
                  <a:pt x="114300" y="144780"/>
                </a:lnTo>
                <a:lnTo>
                  <a:pt x="114300" y="160020"/>
                </a:lnTo>
                <a:lnTo>
                  <a:pt x="114300" y="182880"/>
                </a:lnTo>
                <a:lnTo>
                  <a:pt x="114300" y="198120"/>
                </a:lnTo>
                <a:lnTo>
                  <a:pt x="106680" y="220980"/>
                </a:lnTo>
                <a:lnTo>
                  <a:pt x="106680" y="236220"/>
                </a:lnTo>
                <a:lnTo>
                  <a:pt x="91440" y="243840"/>
                </a:lnTo>
                <a:lnTo>
                  <a:pt x="83820" y="259080"/>
                </a:lnTo>
                <a:lnTo>
                  <a:pt x="68580" y="274320"/>
                </a:lnTo>
                <a:lnTo>
                  <a:pt x="53340" y="281940"/>
                </a:lnTo>
                <a:lnTo>
                  <a:pt x="45720" y="289560"/>
                </a:lnTo>
                <a:lnTo>
                  <a:pt x="22860" y="289560"/>
                </a:lnTo>
                <a:lnTo>
                  <a:pt x="0" y="297180"/>
                </a:lnTo>
                <a:lnTo>
                  <a:pt x="0" y="2971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4" name="Freeform 7213"/>
          <p:cNvSpPr/>
          <p:nvPr/>
        </p:nvSpPr>
        <p:spPr>
          <a:xfrm>
            <a:off x="2087880" y="4701540"/>
            <a:ext cx="83821" cy="7621"/>
          </a:xfrm>
          <a:custGeom>
            <a:avLst/>
            <a:gdLst/>
            <a:ahLst/>
            <a:cxnLst/>
            <a:rect l="0" t="0" r="0" b="0"/>
            <a:pathLst>
              <a:path w="83821" h="762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7620"/>
                </a:lnTo>
                <a:lnTo>
                  <a:pt x="83820" y="7620"/>
                </a:lnTo>
                <a:lnTo>
                  <a:pt x="8382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5" name="Freeform 7214"/>
          <p:cNvSpPr/>
          <p:nvPr/>
        </p:nvSpPr>
        <p:spPr>
          <a:xfrm>
            <a:off x="2087880" y="4785360"/>
            <a:ext cx="167641" cy="7621"/>
          </a:xfrm>
          <a:custGeom>
            <a:avLst/>
            <a:gdLst/>
            <a:ahLst/>
            <a:cxnLst/>
            <a:rect l="0" t="0" r="0" b="0"/>
            <a:pathLst>
              <a:path w="16764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44780" y="0"/>
                </a:lnTo>
                <a:lnTo>
                  <a:pt x="167640" y="7620"/>
                </a:lnTo>
                <a:lnTo>
                  <a:pt x="16764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6" name="Freeform 7215"/>
          <p:cNvSpPr/>
          <p:nvPr/>
        </p:nvSpPr>
        <p:spPr>
          <a:xfrm>
            <a:off x="1463040" y="3093720"/>
            <a:ext cx="1386841" cy="1272541"/>
          </a:xfrm>
          <a:custGeom>
            <a:avLst/>
            <a:gdLst/>
            <a:ahLst/>
            <a:cxnLst/>
            <a:rect l="0" t="0" r="0" b="0"/>
            <a:pathLst>
              <a:path w="1386841" h="1272541">
                <a:moveTo>
                  <a:pt x="0" y="762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2286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8100"/>
                </a:lnTo>
                <a:lnTo>
                  <a:pt x="38100" y="53340"/>
                </a:lnTo>
                <a:lnTo>
                  <a:pt x="45720" y="60960"/>
                </a:lnTo>
                <a:lnTo>
                  <a:pt x="45720" y="68580"/>
                </a:lnTo>
                <a:lnTo>
                  <a:pt x="45720" y="76200"/>
                </a:lnTo>
                <a:lnTo>
                  <a:pt x="45720" y="91440"/>
                </a:lnTo>
                <a:lnTo>
                  <a:pt x="53340" y="99060"/>
                </a:lnTo>
                <a:lnTo>
                  <a:pt x="53340" y="106680"/>
                </a:lnTo>
                <a:lnTo>
                  <a:pt x="53340" y="121920"/>
                </a:lnTo>
                <a:lnTo>
                  <a:pt x="60960" y="137160"/>
                </a:lnTo>
                <a:lnTo>
                  <a:pt x="60960" y="152400"/>
                </a:lnTo>
                <a:lnTo>
                  <a:pt x="68580" y="160020"/>
                </a:lnTo>
                <a:lnTo>
                  <a:pt x="76200" y="175260"/>
                </a:lnTo>
                <a:lnTo>
                  <a:pt x="76200" y="190500"/>
                </a:lnTo>
                <a:lnTo>
                  <a:pt x="83820" y="205740"/>
                </a:lnTo>
                <a:lnTo>
                  <a:pt x="91440" y="220980"/>
                </a:lnTo>
                <a:lnTo>
                  <a:pt x="91440" y="236220"/>
                </a:lnTo>
                <a:lnTo>
                  <a:pt x="99060" y="259080"/>
                </a:lnTo>
                <a:lnTo>
                  <a:pt x="106680" y="274320"/>
                </a:lnTo>
                <a:lnTo>
                  <a:pt x="114300" y="289560"/>
                </a:lnTo>
                <a:lnTo>
                  <a:pt x="121920" y="304800"/>
                </a:lnTo>
                <a:lnTo>
                  <a:pt x="129540" y="327660"/>
                </a:lnTo>
                <a:lnTo>
                  <a:pt x="137160" y="342900"/>
                </a:lnTo>
                <a:lnTo>
                  <a:pt x="137160" y="358140"/>
                </a:lnTo>
                <a:lnTo>
                  <a:pt x="144780" y="381000"/>
                </a:lnTo>
                <a:lnTo>
                  <a:pt x="152400" y="403860"/>
                </a:lnTo>
                <a:lnTo>
                  <a:pt x="160020" y="419100"/>
                </a:lnTo>
                <a:lnTo>
                  <a:pt x="167640" y="441960"/>
                </a:lnTo>
                <a:lnTo>
                  <a:pt x="175260" y="464820"/>
                </a:lnTo>
                <a:lnTo>
                  <a:pt x="182880" y="480060"/>
                </a:lnTo>
                <a:lnTo>
                  <a:pt x="190500" y="502920"/>
                </a:lnTo>
                <a:lnTo>
                  <a:pt x="190500" y="525780"/>
                </a:lnTo>
                <a:lnTo>
                  <a:pt x="198120" y="548640"/>
                </a:lnTo>
                <a:lnTo>
                  <a:pt x="205740" y="563880"/>
                </a:lnTo>
                <a:lnTo>
                  <a:pt x="205740" y="586740"/>
                </a:lnTo>
                <a:lnTo>
                  <a:pt x="205740" y="609600"/>
                </a:lnTo>
                <a:lnTo>
                  <a:pt x="213360" y="632460"/>
                </a:lnTo>
                <a:lnTo>
                  <a:pt x="220980" y="647700"/>
                </a:lnTo>
                <a:lnTo>
                  <a:pt x="220980" y="670560"/>
                </a:lnTo>
                <a:lnTo>
                  <a:pt x="220980" y="685800"/>
                </a:lnTo>
                <a:lnTo>
                  <a:pt x="228600" y="708660"/>
                </a:lnTo>
                <a:lnTo>
                  <a:pt x="228600" y="723900"/>
                </a:lnTo>
                <a:lnTo>
                  <a:pt x="228600" y="746760"/>
                </a:lnTo>
                <a:lnTo>
                  <a:pt x="228600" y="762000"/>
                </a:lnTo>
                <a:lnTo>
                  <a:pt x="228600" y="784860"/>
                </a:lnTo>
                <a:lnTo>
                  <a:pt x="228600" y="800100"/>
                </a:lnTo>
                <a:lnTo>
                  <a:pt x="228600" y="815340"/>
                </a:lnTo>
                <a:lnTo>
                  <a:pt x="228600" y="830580"/>
                </a:lnTo>
                <a:lnTo>
                  <a:pt x="228600" y="845820"/>
                </a:lnTo>
                <a:lnTo>
                  <a:pt x="228600" y="861060"/>
                </a:lnTo>
                <a:lnTo>
                  <a:pt x="228600" y="868680"/>
                </a:lnTo>
                <a:lnTo>
                  <a:pt x="228600" y="883920"/>
                </a:lnTo>
                <a:lnTo>
                  <a:pt x="228600" y="899160"/>
                </a:lnTo>
                <a:lnTo>
                  <a:pt x="228600" y="914400"/>
                </a:lnTo>
                <a:lnTo>
                  <a:pt x="228600" y="922020"/>
                </a:lnTo>
                <a:lnTo>
                  <a:pt x="228600" y="929640"/>
                </a:lnTo>
                <a:lnTo>
                  <a:pt x="228600" y="944880"/>
                </a:lnTo>
                <a:lnTo>
                  <a:pt x="228600" y="952500"/>
                </a:lnTo>
                <a:lnTo>
                  <a:pt x="228600" y="967740"/>
                </a:lnTo>
                <a:lnTo>
                  <a:pt x="228600" y="975360"/>
                </a:lnTo>
                <a:lnTo>
                  <a:pt x="228600" y="982980"/>
                </a:lnTo>
                <a:lnTo>
                  <a:pt x="228600" y="998220"/>
                </a:lnTo>
                <a:lnTo>
                  <a:pt x="228600" y="1005840"/>
                </a:lnTo>
                <a:lnTo>
                  <a:pt x="228600" y="1013460"/>
                </a:lnTo>
                <a:lnTo>
                  <a:pt x="228600" y="1021080"/>
                </a:lnTo>
                <a:lnTo>
                  <a:pt x="228600" y="1028700"/>
                </a:lnTo>
                <a:lnTo>
                  <a:pt x="228600" y="1036320"/>
                </a:lnTo>
                <a:lnTo>
                  <a:pt x="228600" y="1043940"/>
                </a:lnTo>
                <a:lnTo>
                  <a:pt x="228600" y="1051560"/>
                </a:lnTo>
                <a:lnTo>
                  <a:pt x="228600" y="1059180"/>
                </a:lnTo>
                <a:lnTo>
                  <a:pt x="228600" y="1066800"/>
                </a:lnTo>
                <a:lnTo>
                  <a:pt x="228600" y="1074420"/>
                </a:lnTo>
                <a:lnTo>
                  <a:pt x="228600" y="1082040"/>
                </a:lnTo>
                <a:lnTo>
                  <a:pt x="228600" y="1089660"/>
                </a:lnTo>
                <a:lnTo>
                  <a:pt x="228600" y="1089660"/>
                </a:lnTo>
                <a:lnTo>
                  <a:pt x="228600" y="1097280"/>
                </a:lnTo>
                <a:lnTo>
                  <a:pt x="228600" y="1104900"/>
                </a:lnTo>
                <a:lnTo>
                  <a:pt x="228600" y="1112520"/>
                </a:lnTo>
                <a:lnTo>
                  <a:pt x="228600" y="1120140"/>
                </a:lnTo>
                <a:lnTo>
                  <a:pt x="236220" y="1120140"/>
                </a:lnTo>
                <a:lnTo>
                  <a:pt x="236220" y="1127760"/>
                </a:lnTo>
                <a:lnTo>
                  <a:pt x="236220" y="1135380"/>
                </a:lnTo>
                <a:lnTo>
                  <a:pt x="236220" y="1135380"/>
                </a:lnTo>
                <a:lnTo>
                  <a:pt x="236220" y="1143000"/>
                </a:lnTo>
                <a:lnTo>
                  <a:pt x="236220" y="1150620"/>
                </a:lnTo>
                <a:lnTo>
                  <a:pt x="236220" y="1150620"/>
                </a:lnTo>
                <a:lnTo>
                  <a:pt x="236220" y="1150620"/>
                </a:lnTo>
                <a:lnTo>
                  <a:pt x="236220" y="1158240"/>
                </a:lnTo>
                <a:lnTo>
                  <a:pt x="236220" y="1158240"/>
                </a:lnTo>
                <a:lnTo>
                  <a:pt x="236220" y="1165860"/>
                </a:lnTo>
                <a:lnTo>
                  <a:pt x="236220" y="1165860"/>
                </a:lnTo>
                <a:lnTo>
                  <a:pt x="236220" y="1165860"/>
                </a:lnTo>
                <a:lnTo>
                  <a:pt x="236220" y="1173480"/>
                </a:lnTo>
                <a:lnTo>
                  <a:pt x="236220" y="1173480"/>
                </a:lnTo>
                <a:lnTo>
                  <a:pt x="236220" y="1173480"/>
                </a:lnTo>
                <a:lnTo>
                  <a:pt x="236220" y="1181100"/>
                </a:lnTo>
                <a:lnTo>
                  <a:pt x="236220" y="1181100"/>
                </a:lnTo>
                <a:lnTo>
                  <a:pt x="236220" y="1181100"/>
                </a:lnTo>
                <a:lnTo>
                  <a:pt x="236220" y="1181100"/>
                </a:lnTo>
                <a:lnTo>
                  <a:pt x="236220" y="1188720"/>
                </a:lnTo>
                <a:lnTo>
                  <a:pt x="236220" y="1188720"/>
                </a:lnTo>
                <a:lnTo>
                  <a:pt x="236220" y="1188720"/>
                </a:lnTo>
                <a:lnTo>
                  <a:pt x="236220" y="1188720"/>
                </a:lnTo>
                <a:lnTo>
                  <a:pt x="236220" y="1196340"/>
                </a:lnTo>
                <a:lnTo>
                  <a:pt x="236220" y="1196340"/>
                </a:lnTo>
                <a:lnTo>
                  <a:pt x="236220" y="1196340"/>
                </a:lnTo>
                <a:lnTo>
                  <a:pt x="236220" y="1203960"/>
                </a:lnTo>
                <a:lnTo>
                  <a:pt x="236220" y="1203960"/>
                </a:lnTo>
                <a:lnTo>
                  <a:pt x="236220" y="1203960"/>
                </a:lnTo>
                <a:lnTo>
                  <a:pt x="236220" y="1203960"/>
                </a:lnTo>
                <a:lnTo>
                  <a:pt x="236220" y="1211580"/>
                </a:lnTo>
                <a:lnTo>
                  <a:pt x="236220" y="1211580"/>
                </a:lnTo>
                <a:lnTo>
                  <a:pt x="236220" y="1211580"/>
                </a:lnTo>
                <a:lnTo>
                  <a:pt x="236220" y="1219200"/>
                </a:lnTo>
                <a:lnTo>
                  <a:pt x="236220" y="1219200"/>
                </a:lnTo>
                <a:lnTo>
                  <a:pt x="236220" y="1219200"/>
                </a:lnTo>
                <a:lnTo>
                  <a:pt x="243840" y="1226820"/>
                </a:lnTo>
                <a:lnTo>
                  <a:pt x="243840" y="1226820"/>
                </a:lnTo>
                <a:lnTo>
                  <a:pt x="243840" y="1226820"/>
                </a:lnTo>
                <a:lnTo>
                  <a:pt x="243840" y="1226820"/>
                </a:lnTo>
                <a:lnTo>
                  <a:pt x="243840" y="1234440"/>
                </a:lnTo>
                <a:lnTo>
                  <a:pt x="251460" y="1234440"/>
                </a:lnTo>
                <a:lnTo>
                  <a:pt x="251460" y="1234440"/>
                </a:lnTo>
                <a:lnTo>
                  <a:pt x="251460" y="1242060"/>
                </a:lnTo>
                <a:lnTo>
                  <a:pt x="259080" y="1242060"/>
                </a:lnTo>
                <a:lnTo>
                  <a:pt x="259080" y="1242060"/>
                </a:lnTo>
                <a:lnTo>
                  <a:pt x="259080" y="1242060"/>
                </a:lnTo>
                <a:lnTo>
                  <a:pt x="266700" y="1249680"/>
                </a:lnTo>
                <a:lnTo>
                  <a:pt x="274320" y="1249680"/>
                </a:lnTo>
                <a:lnTo>
                  <a:pt x="274320" y="1249680"/>
                </a:lnTo>
                <a:lnTo>
                  <a:pt x="281940" y="1249680"/>
                </a:lnTo>
                <a:lnTo>
                  <a:pt x="289560" y="1257300"/>
                </a:lnTo>
                <a:lnTo>
                  <a:pt x="297180" y="1257300"/>
                </a:lnTo>
                <a:lnTo>
                  <a:pt x="297180" y="1257300"/>
                </a:lnTo>
                <a:lnTo>
                  <a:pt x="312420" y="1257300"/>
                </a:lnTo>
                <a:lnTo>
                  <a:pt x="320040" y="1257300"/>
                </a:lnTo>
                <a:lnTo>
                  <a:pt x="327660" y="1257300"/>
                </a:lnTo>
                <a:lnTo>
                  <a:pt x="335280" y="1257300"/>
                </a:lnTo>
                <a:lnTo>
                  <a:pt x="350520" y="1257300"/>
                </a:lnTo>
                <a:lnTo>
                  <a:pt x="358140" y="1257300"/>
                </a:lnTo>
                <a:lnTo>
                  <a:pt x="373380" y="1257300"/>
                </a:lnTo>
                <a:lnTo>
                  <a:pt x="381000" y="1257300"/>
                </a:lnTo>
                <a:lnTo>
                  <a:pt x="396240" y="1257300"/>
                </a:lnTo>
                <a:lnTo>
                  <a:pt x="403860" y="1257300"/>
                </a:lnTo>
                <a:lnTo>
                  <a:pt x="426720" y="1264920"/>
                </a:lnTo>
                <a:lnTo>
                  <a:pt x="441960" y="1264920"/>
                </a:lnTo>
                <a:lnTo>
                  <a:pt x="449580" y="1264920"/>
                </a:lnTo>
                <a:lnTo>
                  <a:pt x="472440" y="1264920"/>
                </a:lnTo>
                <a:lnTo>
                  <a:pt x="487680" y="1264920"/>
                </a:lnTo>
                <a:lnTo>
                  <a:pt x="502920" y="1264920"/>
                </a:lnTo>
                <a:lnTo>
                  <a:pt x="518160" y="1264920"/>
                </a:lnTo>
                <a:lnTo>
                  <a:pt x="533400" y="1264920"/>
                </a:lnTo>
                <a:lnTo>
                  <a:pt x="548640" y="1264920"/>
                </a:lnTo>
                <a:lnTo>
                  <a:pt x="571500" y="1264920"/>
                </a:lnTo>
                <a:lnTo>
                  <a:pt x="586740" y="1272540"/>
                </a:lnTo>
                <a:lnTo>
                  <a:pt x="601980" y="1272540"/>
                </a:lnTo>
                <a:lnTo>
                  <a:pt x="624840" y="1272540"/>
                </a:lnTo>
                <a:lnTo>
                  <a:pt x="640080" y="1272540"/>
                </a:lnTo>
                <a:lnTo>
                  <a:pt x="655320" y="1272540"/>
                </a:lnTo>
                <a:lnTo>
                  <a:pt x="678180" y="1272540"/>
                </a:lnTo>
                <a:lnTo>
                  <a:pt x="693420" y="1272540"/>
                </a:lnTo>
                <a:lnTo>
                  <a:pt x="716280" y="1272540"/>
                </a:lnTo>
                <a:lnTo>
                  <a:pt x="731520" y="1272540"/>
                </a:lnTo>
                <a:lnTo>
                  <a:pt x="754380" y="1272540"/>
                </a:lnTo>
                <a:lnTo>
                  <a:pt x="769620" y="1272540"/>
                </a:lnTo>
                <a:lnTo>
                  <a:pt x="792480" y="1272540"/>
                </a:lnTo>
                <a:lnTo>
                  <a:pt x="815340" y="1272540"/>
                </a:lnTo>
                <a:lnTo>
                  <a:pt x="830580" y="1272540"/>
                </a:lnTo>
                <a:lnTo>
                  <a:pt x="853440" y="1272540"/>
                </a:lnTo>
                <a:lnTo>
                  <a:pt x="876300" y="1272540"/>
                </a:lnTo>
                <a:lnTo>
                  <a:pt x="891540" y="1272540"/>
                </a:lnTo>
                <a:lnTo>
                  <a:pt x="914400" y="1272540"/>
                </a:lnTo>
                <a:lnTo>
                  <a:pt x="937260" y="1272540"/>
                </a:lnTo>
                <a:lnTo>
                  <a:pt x="960120" y="1272540"/>
                </a:lnTo>
                <a:lnTo>
                  <a:pt x="975360" y="1272540"/>
                </a:lnTo>
                <a:lnTo>
                  <a:pt x="998220" y="1272540"/>
                </a:lnTo>
                <a:lnTo>
                  <a:pt x="1013460" y="1272540"/>
                </a:lnTo>
                <a:lnTo>
                  <a:pt x="1036320" y="1272540"/>
                </a:lnTo>
                <a:lnTo>
                  <a:pt x="1051560" y="1272540"/>
                </a:lnTo>
                <a:lnTo>
                  <a:pt x="1074420" y="1272540"/>
                </a:lnTo>
                <a:lnTo>
                  <a:pt x="1089660" y="1272540"/>
                </a:lnTo>
                <a:lnTo>
                  <a:pt x="1104900" y="1272540"/>
                </a:lnTo>
                <a:lnTo>
                  <a:pt x="1127760" y="1272540"/>
                </a:lnTo>
                <a:lnTo>
                  <a:pt x="1143000" y="1272540"/>
                </a:lnTo>
                <a:lnTo>
                  <a:pt x="1158240" y="1272540"/>
                </a:lnTo>
                <a:lnTo>
                  <a:pt x="1173480" y="1272540"/>
                </a:lnTo>
                <a:lnTo>
                  <a:pt x="1188720" y="1272540"/>
                </a:lnTo>
                <a:lnTo>
                  <a:pt x="1211580" y="1272540"/>
                </a:lnTo>
                <a:lnTo>
                  <a:pt x="1219200" y="1264920"/>
                </a:lnTo>
                <a:lnTo>
                  <a:pt x="1242060" y="1264920"/>
                </a:lnTo>
                <a:lnTo>
                  <a:pt x="1257300" y="1264920"/>
                </a:lnTo>
                <a:lnTo>
                  <a:pt x="1272540" y="1264920"/>
                </a:lnTo>
                <a:lnTo>
                  <a:pt x="1287780" y="1257300"/>
                </a:lnTo>
                <a:lnTo>
                  <a:pt x="1303020" y="1257300"/>
                </a:lnTo>
                <a:lnTo>
                  <a:pt x="1310640" y="1257300"/>
                </a:lnTo>
                <a:lnTo>
                  <a:pt x="1325880" y="1257300"/>
                </a:lnTo>
                <a:lnTo>
                  <a:pt x="1333500" y="1257300"/>
                </a:lnTo>
                <a:lnTo>
                  <a:pt x="1348740" y="1249680"/>
                </a:lnTo>
                <a:lnTo>
                  <a:pt x="1356360" y="1249680"/>
                </a:lnTo>
                <a:lnTo>
                  <a:pt x="1363980" y="1242060"/>
                </a:lnTo>
                <a:lnTo>
                  <a:pt x="1371600" y="1242060"/>
                </a:lnTo>
                <a:lnTo>
                  <a:pt x="1371600" y="1234440"/>
                </a:lnTo>
                <a:lnTo>
                  <a:pt x="1379220" y="1234440"/>
                </a:lnTo>
                <a:lnTo>
                  <a:pt x="1379220" y="1226820"/>
                </a:lnTo>
                <a:lnTo>
                  <a:pt x="1386840" y="1219200"/>
                </a:lnTo>
                <a:lnTo>
                  <a:pt x="1386840" y="1211580"/>
                </a:lnTo>
                <a:lnTo>
                  <a:pt x="1386840" y="1203960"/>
                </a:lnTo>
                <a:lnTo>
                  <a:pt x="1379220" y="1196340"/>
                </a:lnTo>
                <a:lnTo>
                  <a:pt x="1379220" y="1188720"/>
                </a:lnTo>
                <a:lnTo>
                  <a:pt x="1371600" y="1173480"/>
                </a:lnTo>
                <a:lnTo>
                  <a:pt x="1363980" y="1165860"/>
                </a:lnTo>
                <a:lnTo>
                  <a:pt x="1356360" y="1150620"/>
                </a:lnTo>
                <a:lnTo>
                  <a:pt x="1341120" y="1143000"/>
                </a:lnTo>
                <a:lnTo>
                  <a:pt x="1325880" y="1127760"/>
                </a:lnTo>
                <a:lnTo>
                  <a:pt x="1310640" y="1112520"/>
                </a:lnTo>
                <a:lnTo>
                  <a:pt x="1295400" y="1097280"/>
                </a:lnTo>
                <a:lnTo>
                  <a:pt x="1280160" y="1089660"/>
                </a:lnTo>
                <a:lnTo>
                  <a:pt x="1264920" y="1066800"/>
                </a:lnTo>
                <a:lnTo>
                  <a:pt x="1242060" y="1059180"/>
                </a:lnTo>
                <a:lnTo>
                  <a:pt x="1219200" y="1036320"/>
                </a:lnTo>
                <a:lnTo>
                  <a:pt x="1203960" y="1021080"/>
                </a:lnTo>
                <a:lnTo>
                  <a:pt x="1181100" y="1005840"/>
                </a:lnTo>
                <a:lnTo>
                  <a:pt x="1158240" y="990600"/>
                </a:lnTo>
                <a:lnTo>
                  <a:pt x="1135380" y="975360"/>
                </a:lnTo>
                <a:lnTo>
                  <a:pt x="1112520" y="952500"/>
                </a:lnTo>
                <a:lnTo>
                  <a:pt x="1089660" y="937260"/>
                </a:lnTo>
                <a:lnTo>
                  <a:pt x="1066800" y="922020"/>
                </a:lnTo>
                <a:lnTo>
                  <a:pt x="1043940" y="899160"/>
                </a:lnTo>
                <a:lnTo>
                  <a:pt x="1021080" y="883920"/>
                </a:lnTo>
                <a:lnTo>
                  <a:pt x="990600" y="868680"/>
                </a:lnTo>
                <a:lnTo>
                  <a:pt x="967740" y="845820"/>
                </a:lnTo>
                <a:lnTo>
                  <a:pt x="944880" y="830580"/>
                </a:lnTo>
                <a:lnTo>
                  <a:pt x="922020" y="815340"/>
                </a:lnTo>
                <a:lnTo>
                  <a:pt x="899160" y="792480"/>
                </a:lnTo>
                <a:lnTo>
                  <a:pt x="876300" y="777240"/>
                </a:lnTo>
                <a:lnTo>
                  <a:pt x="861060" y="754380"/>
                </a:lnTo>
                <a:lnTo>
                  <a:pt x="838200" y="739140"/>
                </a:lnTo>
                <a:lnTo>
                  <a:pt x="815340" y="716280"/>
                </a:lnTo>
                <a:lnTo>
                  <a:pt x="792480" y="701040"/>
                </a:lnTo>
                <a:lnTo>
                  <a:pt x="769620" y="685800"/>
                </a:lnTo>
                <a:lnTo>
                  <a:pt x="746760" y="662940"/>
                </a:lnTo>
                <a:lnTo>
                  <a:pt x="731520" y="647700"/>
                </a:lnTo>
                <a:lnTo>
                  <a:pt x="708660" y="624840"/>
                </a:lnTo>
                <a:lnTo>
                  <a:pt x="693420" y="609600"/>
                </a:lnTo>
                <a:lnTo>
                  <a:pt x="670560" y="586740"/>
                </a:lnTo>
                <a:lnTo>
                  <a:pt x="647700" y="571500"/>
                </a:lnTo>
                <a:lnTo>
                  <a:pt x="632460" y="556260"/>
                </a:lnTo>
                <a:lnTo>
                  <a:pt x="609600" y="533400"/>
                </a:lnTo>
                <a:lnTo>
                  <a:pt x="594360" y="518160"/>
                </a:lnTo>
                <a:lnTo>
                  <a:pt x="571500" y="502920"/>
                </a:lnTo>
                <a:lnTo>
                  <a:pt x="556260" y="487680"/>
                </a:lnTo>
                <a:lnTo>
                  <a:pt x="533400" y="472440"/>
                </a:lnTo>
                <a:lnTo>
                  <a:pt x="518160" y="449580"/>
                </a:lnTo>
                <a:lnTo>
                  <a:pt x="495300" y="434340"/>
                </a:lnTo>
                <a:lnTo>
                  <a:pt x="480060" y="419100"/>
                </a:lnTo>
                <a:lnTo>
                  <a:pt x="464820" y="403860"/>
                </a:lnTo>
                <a:lnTo>
                  <a:pt x="449580" y="388620"/>
                </a:lnTo>
                <a:lnTo>
                  <a:pt x="426720" y="373380"/>
                </a:lnTo>
                <a:lnTo>
                  <a:pt x="411480" y="358140"/>
                </a:lnTo>
                <a:lnTo>
                  <a:pt x="396240" y="342900"/>
                </a:lnTo>
                <a:lnTo>
                  <a:pt x="381000" y="327660"/>
                </a:lnTo>
                <a:lnTo>
                  <a:pt x="365760" y="312420"/>
                </a:lnTo>
                <a:lnTo>
                  <a:pt x="350520" y="297180"/>
                </a:lnTo>
                <a:lnTo>
                  <a:pt x="335280" y="281940"/>
                </a:lnTo>
                <a:lnTo>
                  <a:pt x="320040" y="266700"/>
                </a:lnTo>
                <a:lnTo>
                  <a:pt x="297180" y="259080"/>
                </a:lnTo>
                <a:lnTo>
                  <a:pt x="281940" y="243840"/>
                </a:lnTo>
                <a:lnTo>
                  <a:pt x="266700" y="228600"/>
                </a:lnTo>
                <a:lnTo>
                  <a:pt x="251460" y="213360"/>
                </a:lnTo>
                <a:lnTo>
                  <a:pt x="236220" y="205740"/>
                </a:lnTo>
                <a:lnTo>
                  <a:pt x="220980" y="190500"/>
                </a:lnTo>
                <a:lnTo>
                  <a:pt x="198120" y="182880"/>
                </a:lnTo>
                <a:lnTo>
                  <a:pt x="182880" y="167640"/>
                </a:lnTo>
                <a:lnTo>
                  <a:pt x="175260" y="152400"/>
                </a:lnTo>
                <a:lnTo>
                  <a:pt x="160020" y="137160"/>
                </a:lnTo>
                <a:lnTo>
                  <a:pt x="144780" y="129540"/>
                </a:lnTo>
                <a:lnTo>
                  <a:pt x="129540" y="114300"/>
                </a:lnTo>
                <a:lnTo>
                  <a:pt x="114300" y="106680"/>
                </a:lnTo>
                <a:lnTo>
                  <a:pt x="99060" y="99060"/>
                </a:lnTo>
                <a:lnTo>
                  <a:pt x="91440" y="83820"/>
                </a:lnTo>
                <a:lnTo>
                  <a:pt x="76200" y="76200"/>
                </a:lnTo>
                <a:lnTo>
                  <a:pt x="68580" y="68580"/>
                </a:lnTo>
                <a:lnTo>
                  <a:pt x="53340" y="53340"/>
                </a:lnTo>
                <a:lnTo>
                  <a:pt x="45720" y="45720"/>
                </a:lnTo>
                <a:lnTo>
                  <a:pt x="38100" y="38100"/>
                </a:lnTo>
                <a:lnTo>
                  <a:pt x="38100" y="38100"/>
                </a:lnTo>
                <a:lnTo>
                  <a:pt x="30480" y="30480"/>
                </a:lnTo>
                <a:lnTo>
                  <a:pt x="30480" y="22860"/>
                </a:lnTo>
                <a:lnTo>
                  <a:pt x="30480" y="15240"/>
                </a:lnTo>
                <a:lnTo>
                  <a:pt x="22860" y="15240"/>
                </a:lnTo>
                <a:lnTo>
                  <a:pt x="22860" y="7620"/>
                </a:lnTo>
                <a:lnTo>
                  <a:pt x="2286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7" name="Freeform 7216"/>
          <p:cNvSpPr/>
          <p:nvPr/>
        </p:nvSpPr>
        <p:spPr>
          <a:xfrm>
            <a:off x="2308860" y="4465320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8" name="Freeform 7217"/>
          <p:cNvSpPr/>
          <p:nvPr/>
        </p:nvSpPr>
        <p:spPr>
          <a:xfrm>
            <a:off x="2186940" y="4130040"/>
            <a:ext cx="83821" cy="45721"/>
          </a:xfrm>
          <a:custGeom>
            <a:avLst/>
            <a:gdLst/>
            <a:ahLst/>
            <a:cxnLst/>
            <a:rect l="0" t="0" r="0" b="0"/>
            <a:pathLst>
              <a:path w="83821" h="45721">
                <a:moveTo>
                  <a:pt x="45720" y="762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15240"/>
                </a:lnTo>
                <a:lnTo>
                  <a:pt x="30480" y="15240"/>
                </a:lnTo>
                <a:lnTo>
                  <a:pt x="22860" y="22860"/>
                </a:lnTo>
                <a:lnTo>
                  <a:pt x="22860" y="22860"/>
                </a:lnTo>
                <a:lnTo>
                  <a:pt x="1524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45720"/>
                </a:lnTo>
                <a:lnTo>
                  <a:pt x="7620" y="45720"/>
                </a:lnTo>
                <a:lnTo>
                  <a:pt x="15240" y="45720"/>
                </a:lnTo>
                <a:lnTo>
                  <a:pt x="22860" y="45720"/>
                </a:lnTo>
                <a:lnTo>
                  <a:pt x="38100" y="45720"/>
                </a:lnTo>
                <a:lnTo>
                  <a:pt x="45720" y="38100"/>
                </a:lnTo>
                <a:lnTo>
                  <a:pt x="60960" y="38100"/>
                </a:lnTo>
                <a:lnTo>
                  <a:pt x="68580" y="38100"/>
                </a:lnTo>
                <a:lnTo>
                  <a:pt x="83820" y="38100"/>
                </a:lnTo>
                <a:lnTo>
                  <a:pt x="83820" y="381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9" name="Freeform 7218"/>
          <p:cNvSpPr/>
          <p:nvPr/>
        </p:nvSpPr>
        <p:spPr>
          <a:xfrm>
            <a:off x="2286000" y="4114800"/>
            <a:ext cx="15241" cy="167641"/>
          </a:xfrm>
          <a:custGeom>
            <a:avLst/>
            <a:gdLst/>
            <a:ahLst/>
            <a:cxnLst/>
            <a:rect l="0" t="0" r="0" b="0"/>
            <a:pathLst>
              <a:path w="15241" h="16764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99060"/>
                </a:lnTo>
                <a:lnTo>
                  <a:pt x="15240" y="114300"/>
                </a:lnTo>
                <a:lnTo>
                  <a:pt x="15240" y="129540"/>
                </a:lnTo>
                <a:lnTo>
                  <a:pt x="15240" y="144780"/>
                </a:lnTo>
                <a:lnTo>
                  <a:pt x="15240" y="167640"/>
                </a:lnTo>
                <a:lnTo>
                  <a:pt x="15240" y="1676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0" name="Freeform 7219"/>
          <p:cNvSpPr/>
          <p:nvPr/>
        </p:nvSpPr>
        <p:spPr>
          <a:xfrm>
            <a:off x="2369820" y="4465320"/>
            <a:ext cx="121921" cy="83821"/>
          </a:xfrm>
          <a:custGeom>
            <a:avLst/>
            <a:gdLst/>
            <a:ahLst/>
            <a:cxnLst/>
            <a:rect l="0" t="0" r="0" b="0"/>
            <a:pathLst>
              <a:path w="121921" h="83821">
                <a:moveTo>
                  <a:pt x="22860" y="7620"/>
                </a:moveTo>
                <a:lnTo>
                  <a:pt x="22860" y="762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22860"/>
                </a:lnTo>
                <a:lnTo>
                  <a:pt x="22860" y="22860"/>
                </a:lnTo>
                <a:lnTo>
                  <a:pt x="22860" y="30480"/>
                </a:lnTo>
                <a:lnTo>
                  <a:pt x="22860" y="38100"/>
                </a:lnTo>
                <a:lnTo>
                  <a:pt x="2286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7620" y="53340"/>
                </a:lnTo>
                <a:lnTo>
                  <a:pt x="7620" y="60960"/>
                </a:lnTo>
                <a:lnTo>
                  <a:pt x="762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76200"/>
                </a:lnTo>
                <a:lnTo>
                  <a:pt x="7620" y="76200"/>
                </a:lnTo>
                <a:lnTo>
                  <a:pt x="7620" y="76200"/>
                </a:lnTo>
                <a:lnTo>
                  <a:pt x="15240" y="83820"/>
                </a:lnTo>
                <a:lnTo>
                  <a:pt x="22860" y="83820"/>
                </a:lnTo>
                <a:lnTo>
                  <a:pt x="38100" y="83820"/>
                </a:lnTo>
                <a:lnTo>
                  <a:pt x="53340" y="83820"/>
                </a:lnTo>
                <a:lnTo>
                  <a:pt x="68580" y="83820"/>
                </a:lnTo>
                <a:lnTo>
                  <a:pt x="83820" y="83820"/>
                </a:lnTo>
                <a:lnTo>
                  <a:pt x="99060" y="83820"/>
                </a:lnTo>
                <a:lnTo>
                  <a:pt x="121920" y="76200"/>
                </a:lnTo>
                <a:lnTo>
                  <a:pt x="121920" y="762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1" name="Freeform 7220"/>
          <p:cNvSpPr/>
          <p:nvPr/>
        </p:nvSpPr>
        <p:spPr>
          <a:xfrm>
            <a:off x="2484120" y="4457700"/>
            <a:ext cx="30481" cy="198121"/>
          </a:xfrm>
          <a:custGeom>
            <a:avLst/>
            <a:gdLst/>
            <a:ahLst/>
            <a:cxnLst/>
            <a:rect l="0" t="0" r="0" b="0"/>
            <a:pathLst>
              <a:path w="30481" h="198121">
                <a:moveTo>
                  <a:pt x="22860" y="0"/>
                </a:moveTo>
                <a:lnTo>
                  <a:pt x="1524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7620" y="15240"/>
                </a:lnTo>
                <a:lnTo>
                  <a:pt x="7620" y="30480"/>
                </a:lnTo>
                <a:lnTo>
                  <a:pt x="0" y="38100"/>
                </a:lnTo>
                <a:lnTo>
                  <a:pt x="0" y="45720"/>
                </a:lnTo>
                <a:lnTo>
                  <a:pt x="0" y="60960"/>
                </a:lnTo>
                <a:lnTo>
                  <a:pt x="0" y="68580"/>
                </a:lnTo>
                <a:lnTo>
                  <a:pt x="0" y="83820"/>
                </a:lnTo>
                <a:lnTo>
                  <a:pt x="0" y="91440"/>
                </a:lnTo>
                <a:lnTo>
                  <a:pt x="0" y="106680"/>
                </a:lnTo>
                <a:lnTo>
                  <a:pt x="7620" y="121920"/>
                </a:lnTo>
                <a:lnTo>
                  <a:pt x="7620" y="137160"/>
                </a:lnTo>
                <a:lnTo>
                  <a:pt x="7620" y="144780"/>
                </a:lnTo>
                <a:lnTo>
                  <a:pt x="15240" y="160020"/>
                </a:lnTo>
                <a:lnTo>
                  <a:pt x="15240" y="175260"/>
                </a:lnTo>
                <a:lnTo>
                  <a:pt x="22860" y="182880"/>
                </a:lnTo>
                <a:lnTo>
                  <a:pt x="30480" y="198120"/>
                </a:lnTo>
                <a:lnTo>
                  <a:pt x="30480" y="1981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2" name="Freeform 7221"/>
          <p:cNvSpPr/>
          <p:nvPr/>
        </p:nvSpPr>
        <p:spPr>
          <a:xfrm>
            <a:off x="2331720" y="4686300"/>
            <a:ext cx="449581" cy="38101"/>
          </a:xfrm>
          <a:custGeom>
            <a:avLst/>
            <a:gdLst/>
            <a:ahLst/>
            <a:cxnLst/>
            <a:rect l="0" t="0" r="0" b="0"/>
            <a:pathLst>
              <a:path w="449581" h="38101">
                <a:moveTo>
                  <a:pt x="0" y="30480"/>
                </a:moveTo>
                <a:lnTo>
                  <a:pt x="0" y="30480"/>
                </a:lnTo>
                <a:lnTo>
                  <a:pt x="15240" y="22860"/>
                </a:lnTo>
                <a:lnTo>
                  <a:pt x="22860" y="22860"/>
                </a:lnTo>
                <a:lnTo>
                  <a:pt x="38100" y="15240"/>
                </a:lnTo>
                <a:lnTo>
                  <a:pt x="45720" y="15240"/>
                </a:lnTo>
                <a:lnTo>
                  <a:pt x="60960" y="7620"/>
                </a:lnTo>
                <a:lnTo>
                  <a:pt x="76200" y="7620"/>
                </a:lnTo>
                <a:lnTo>
                  <a:pt x="99060" y="7620"/>
                </a:lnTo>
                <a:lnTo>
                  <a:pt x="121920" y="0"/>
                </a:lnTo>
                <a:lnTo>
                  <a:pt x="144780" y="0"/>
                </a:lnTo>
                <a:lnTo>
                  <a:pt x="175260" y="0"/>
                </a:lnTo>
                <a:lnTo>
                  <a:pt x="198120" y="0"/>
                </a:lnTo>
                <a:lnTo>
                  <a:pt x="228600" y="0"/>
                </a:lnTo>
                <a:lnTo>
                  <a:pt x="259080" y="7620"/>
                </a:lnTo>
                <a:lnTo>
                  <a:pt x="289560" y="7620"/>
                </a:lnTo>
                <a:lnTo>
                  <a:pt x="312420" y="15240"/>
                </a:lnTo>
                <a:lnTo>
                  <a:pt x="342900" y="15240"/>
                </a:lnTo>
                <a:lnTo>
                  <a:pt x="365760" y="22860"/>
                </a:lnTo>
                <a:lnTo>
                  <a:pt x="396240" y="22860"/>
                </a:lnTo>
                <a:lnTo>
                  <a:pt x="411480" y="30480"/>
                </a:lnTo>
                <a:lnTo>
                  <a:pt x="449580" y="38100"/>
                </a:lnTo>
                <a:lnTo>
                  <a:pt x="449580" y="381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3" name="Freeform 7222"/>
          <p:cNvSpPr/>
          <p:nvPr/>
        </p:nvSpPr>
        <p:spPr>
          <a:xfrm>
            <a:off x="2461260" y="4754880"/>
            <a:ext cx="228601" cy="129541"/>
          </a:xfrm>
          <a:custGeom>
            <a:avLst/>
            <a:gdLst/>
            <a:ahLst/>
            <a:cxnLst/>
            <a:rect l="0" t="0" r="0" b="0"/>
            <a:pathLst>
              <a:path w="228601" h="129541">
                <a:moveTo>
                  <a:pt x="91440" y="7620"/>
                </a:moveTo>
                <a:lnTo>
                  <a:pt x="91440" y="762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0"/>
                </a:lnTo>
                <a:lnTo>
                  <a:pt x="60960" y="0"/>
                </a:lnTo>
                <a:lnTo>
                  <a:pt x="53340" y="0"/>
                </a:lnTo>
                <a:lnTo>
                  <a:pt x="53340" y="7620"/>
                </a:lnTo>
                <a:lnTo>
                  <a:pt x="38100" y="7620"/>
                </a:lnTo>
                <a:lnTo>
                  <a:pt x="30480" y="15240"/>
                </a:lnTo>
                <a:lnTo>
                  <a:pt x="30480" y="15240"/>
                </a:lnTo>
                <a:lnTo>
                  <a:pt x="22860" y="22860"/>
                </a:lnTo>
                <a:lnTo>
                  <a:pt x="15240" y="30480"/>
                </a:lnTo>
                <a:lnTo>
                  <a:pt x="7620" y="30480"/>
                </a:lnTo>
                <a:lnTo>
                  <a:pt x="762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7620" y="68580"/>
                </a:lnTo>
                <a:lnTo>
                  <a:pt x="7620" y="68580"/>
                </a:lnTo>
                <a:lnTo>
                  <a:pt x="15240" y="68580"/>
                </a:lnTo>
                <a:lnTo>
                  <a:pt x="15240" y="68580"/>
                </a:lnTo>
                <a:lnTo>
                  <a:pt x="22860" y="68580"/>
                </a:lnTo>
                <a:lnTo>
                  <a:pt x="30480" y="68580"/>
                </a:lnTo>
                <a:lnTo>
                  <a:pt x="30480" y="60960"/>
                </a:lnTo>
                <a:lnTo>
                  <a:pt x="38100" y="60960"/>
                </a:lnTo>
                <a:lnTo>
                  <a:pt x="45720" y="53340"/>
                </a:lnTo>
                <a:lnTo>
                  <a:pt x="53340" y="45720"/>
                </a:lnTo>
                <a:lnTo>
                  <a:pt x="53340" y="38100"/>
                </a:lnTo>
                <a:lnTo>
                  <a:pt x="60960" y="38100"/>
                </a:lnTo>
                <a:lnTo>
                  <a:pt x="60960" y="30480"/>
                </a:lnTo>
                <a:lnTo>
                  <a:pt x="68580" y="22860"/>
                </a:lnTo>
                <a:lnTo>
                  <a:pt x="68580" y="22860"/>
                </a:lnTo>
                <a:lnTo>
                  <a:pt x="68580" y="15240"/>
                </a:lnTo>
                <a:lnTo>
                  <a:pt x="76200" y="15240"/>
                </a:lnTo>
                <a:lnTo>
                  <a:pt x="76200" y="15240"/>
                </a:lnTo>
                <a:lnTo>
                  <a:pt x="8382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91440" y="15240"/>
                </a:lnTo>
                <a:lnTo>
                  <a:pt x="99060" y="15240"/>
                </a:lnTo>
                <a:lnTo>
                  <a:pt x="106680" y="15240"/>
                </a:lnTo>
                <a:lnTo>
                  <a:pt x="114300" y="22860"/>
                </a:lnTo>
                <a:lnTo>
                  <a:pt x="121920" y="30480"/>
                </a:lnTo>
                <a:lnTo>
                  <a:pt x="129540" y="38100"/>
                </a:lnTo>
                <a:lnTo>
                  <a:pt x="137160" y="45720"/>
                </a:lnTo>
                <a:lnTo>
                  <a:pt x="152400" y="53340"/>
                </a:lnTo>
                <a:lnTo>
                  <a:pt x="160020" y="68580"/>
                </a:lnTo>
                <a:lnTo>
                  <a:pt x="175260" y="76200"/>
                </a:lnTo>
                <a:lnTo>
                  <a:pt x="182880" y="83820"/>
                </a:lnTo>
                <a:lnTo>
                  <a:pt x="190500" y="91440"/>
                </a:lnTo>
                <a:lnTo>
                  <a:pt x="205740" y="106680"/>
                </a:lnTo>
                <a:lnTo>
                  <a:pt x="213360" y="114300"/>
                </a:lnTo>
                <a:lnTo>
                  <a:pt x="228600" y="129540"/>
                </a:lnTo>
                <a:lnTo>
                  <a:pt x="228600" y="1295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4" name="Freeform 7223"/>
          <p:cNvSpPr/>
          <p:nvPr/>
        </p:nvSpPr>
        <p:spPr>
          <a:xfrm>
            <a:off x="1440180" y="3604260"/>
            <a:ext cx="182881" cy="114301"/>
          </a:xfrm>
          <a:custGeom>
            <a:avLst/>
            <a:gdLst/>
            <a:ahLst/>
            <a:cxnLst/>
            <a:rect l="0" t="0" r="0" b="0"/>
            <a:pathLst>
              <a:path w="182881" h="114301">
                <a:moveTo>
                  <a:pt x="114300" y="45720"/>
                </a:moveTo>
                <a:lnTo>
                  <a:pt x="114300" y="45720"/>
                </a:lnTo>
                <a:lnTo>
                  <a:pt x="114300" y="38100"/>
                </a:lnTo>
                <a:lnTo>
                  <a:pt x="114300" y="38100"/>
                </a:lnTo>
                <a:lnTo>
                  <a:pt x="121920" y="38100"/>
                </a:lnTo>
                <a:lnTo>
                  <a:pt x="121920" y="30480"/>
                </a:lnTo>
                <a:lnTo>
                  <a:pt x="121920" y="30480"/>
                </a:lnTo>
                <a:lnTo>
                  <a:pt x="121920" y="30480"/>
                </a:lnTo>
                <a:lnTo>
                  <a:pt x="121920" y="30480"/>
                </a:lnTo>
                <a:lnTo>
                  <a:pt x="121920" y="22860"/>
                </a:lnTo>
                <a:lnTo>
                  <a:pt x="129540" y="22860"/>
                </a:lnTo>
                <a:lnTo>
                  <a:pt x="129540" y="15240"/>
                </a:lnTo>
                <a:lnTo>
                  <a:pt x="129540" y="15240"/>
                </a:lnTo>
                <a:lnTo>
                  <a:pt x="129540" y="15240"/>
                </a:lnTo>
                <a:lnTo>
                  <a:pt x="121920" y="7620"/>
                </a:lnTo>
                <a:lnTo>
                  <a:pt x="121920" y="7620"/>
                </a:lnTo>
                <a:lnTo>
                  <a:pt x="12192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06680" y="0"/>
                </a:lnTo>
                <a:lnTo>
                  <a:pt x="99060" y="0"/>
                </a:lnTo>
                <a:lnTo>
                  <a:pt x="91440" y="0"/>
                </a:lnTo>
                <a:lnTo>
                  <a:pt x="83820" y="0"/>
                </a:lnTo>
                <a:lnTo>
                  <a:pt x="76200" y="0"/>
                </a:lnTo>
                <a:lnTo>
                  <a:pt x="68580" y="7620"/>
                </a:lnTo>
                <a:lnTo>
                  <a:pt x="60960" y="15240"/>
                </a:lnTo>
                <a:lnTo>
                  <a:pt x="53340" y="15240"/>
                </a:lnTo>
                <a:lnTo>
                  <a:pt x="45720" y="22860"/>
                </a:lnTo>
                <a:lnTo>
                  <a:pt x="30480" y="30480"/>
                </a:lnTo>
                <a:lnTo>
                  <a:pt x="22860" y="38100"/>
                </a:lnTo>
                <a:lnTo>
                  <a:pt x="15240" y="45720"/>
                </a:lnTo>
                <a:lnTo>
                  <a:pt x="7620" y="53340"/>
                </a:lnTo>
                <a:lnTo>
                  <a:pt x="762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99060"/>
                </a:lnTo>
                <a:lnTo>
                  <a:pt x="7620" y="99060"/>
                </a:lnTo>
                <a:lnTo>
                  <a:pt x="7620" y="106680"/>
                </a:lnTo>
                <a:lnTo>
                  <a:pt x="15240" y="106680"/>
                </a:lnTo>
                <a:lnTo>
                  <a:pt x="22860" y="99060"/>
                </a:lnTo>
                <a:lnTo>
                  <a:pt x="30480" y="99060"/>
                </a:lnTo>
                <a:lnTo>
                  <a:pt x="45720" y="99060"/>
                </a:lnTo>
                <a:lnTo>
                  <a:pt x="53340" y="91440"/>
                </a:lnTo>
                <a:lnTo>
                  <a:pt x="60960" y="83820"/>
                </a:lnTo>
                <a:lnTo>
                  <a:pt x="76200" y="83820"/>
                </a:lnTo>
                <a:lnTo>
                  <a:pt x="83820" y="76200"/>
                </a:lnTo>
                <a:lnTo>
                  <a:pt x="91440" y="68580"/>
                </a:lnTo>
                <a:lnTo>
                  <a:pt x="99060" y="60960"/>
                </a:lnTo>
                <a:lnTo>
                  <a:pt x="99060" y="53340"/>
                </a:lnTo>
                <a:lnTo>
                  <a:pt x="106680" y="45720"/>
                </a:lnTo>
                <a:lnTo>
                  <a:pt x="106680" y="45720"/>
                </a:lnTo>
                <a:lnTo>
                  <a:pt x="114300" y="38100"/>
                </a:lnTo>
                <a:lnTo>
                  <a:pt x="114300" y="38100"/>
                </a:lnTo>
                <a:lnTo>
                  <a:pt x="114300" y="30480"/>
                </a:lnTo>
                <a:lnTo>
                  <a:pt x="114300" y="30480"/>
                </a:lnTo>
                <a:lnTo>
                  <a:pt x="121920" y="30480"/>
                </a:lnTo>
                <a:lnTo>
                  <a:pt x="121920" y="30480"/>
                </a:lnTo>
                <a:lnTo>
                  <a:pt x="121920" y="30480"/>
                </a:lnTo>
                <a:lnTo>
                  <a:pt x="121920" y="30480"/>
                </a:lnTo>
                <a:lnTo>
                  <a:pt x="121920" y="30480"/>
                </a:lnTo>
                <a:lnTo>
                  <a:pt x="121920" y="38100"/>
                </a:lnTo>
                <a:lnTo>
                  <a:pt x="121920" y="38100"/>
                </a:lnTo>
                <a:lnTo>
                  <a:pt x="129540" y="45720"/>
                </a:lnTo>
                <a:lnTo>
                  <a:pt x="129540" y="53340"/>
                </a:lnTo>
                <a:lnTo>
                  <a:pt x="137160" y="60960"/>
                </a:lnTo>
                <a:lnTo>
                  <a:pt x="144780" y="68580"/>
                </a:lnTo>
                <a:lnTo>
                  <a:pt x="144780" y="76200"/>
                </a:lnTo>
                <a:lnTo>
                  <a:pt x="152400" y="83820"/>
                </a:lnTo>
                <a:lnTo>
                  <a:pt x="160020" y="91440"/>
                </a:lnTo>
                <a:lnTo>
                  <a:pt x="167640" y="99060"/>
                </a:lnTo>
                <a:lnTo>
                  <a:pt x="175260" y="106680"/>
                </a:lnTo>
                <a:lnTo>
                  <a:pt x="182880" y="114300"/>
                </a:lnTo>
                <a:lnTo>
                  <a:pt x="182880" y="1143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5" name="Freeform 7224"/>
          <p:cNvSpPr/>
          <p:nvPr/>
        </p:nvSpPr>
        <p:spPr>
          <a:xfrm>
            <a:off x="2903220" y="4724400"/>
            <a:ext cx="91441" cy="53341"/>
          </a:xfrm>
          <a:custGeom>
            <a:avLst/>
            <a:gdLst/>
            <a:ahLst/>
            <a:cxnLst/>
            <a:rect l="0" t="0" r="0" b="0"/>
            <a:pathLst>
              <a:path w="91441" h="53341">
                <a:moveTo>
                  <a:pt x="53340" y="53340"/>
                </a:moveTo>
                <a:lnTo>
                  <a:pt x="53340" y="53340"/>
                </a:lnTo>
                <a:lnTo>
                  <a:pt x="45720" y="45720"/>
                </a:lnTo>
                <a:lnTo>
                  <a:pt x="38100" y="45720"/>
                </a:lnTo>
                <a:lnTo>
                  <a:pt x="30480" y="45720"/>
                </a:lnTo>
                <a:lnTo>
                  <a:pt x="22860" y="45720"/>
                </a:lnTo>
                <a:lnTo>
                  <a:pt x="22860" y="45720"/>
                </a:lnTo>
                <a:lnTo>
                  <a:pt x="15240" y="38100"/>
                </a:lnTo>
                <a:lnTo>
                  <a:pt x="7620" y="38100"/>
                </a:lnTo>
                <a:lnTo>
                  <a:pt x="7620" y="30480"/>
                </a:ln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15240"/>
                </a:lnTo>
                <a:lnTo>
                  <a:pt x="45720" y="15240"/>
                </a:lnTo>
                <a:lnTo>
                  <a:pt x="53340" y="15240"/>
                </a:lnTo>
                <a:lnTo>
                  <a:pt x="60960" y="15240"/>
                </a:lnTo>
                <a:lnTo>
                  <a:pt x="68580" y="22860"/>
                </a:lnTo>
                <a:lnTo>
                  <a:pt x="76200" y="22860"/>
                </a:lnTo>
                <a:lnTo>
                  <a:pt x="83820" y="22860"/>
                </a:lnTo>
                <a:lnTo>
                  <a:pt x="83820" y="22860"/>
                </a:lnTo>
                <a:lnTo>
                  <a:pt x="83820" y="22860"/>
                </a:lnTo>
                <a:lnTo>
                  <a:pt x="91440" y="22860"/>
                </a:lnTo>
                <a:lnTo>
                  <a:pt x="83820" y="22860"/>
                </a:lnTo>
                <a:lnTo>
                  <a:pt x="83820" y="22860"/>
                </a:lnTo>
                <a:lnTo>
                  <a:pt x="83820" y="22860"/>
                </a:lnTo>
                <a:lnTo>
                  <a:pt x="76200" y="15240"/>
                </a:lnTo>
                <a:lnTo>
                  <a:pt x="68580" y="15240"/>
                </a:lnTo>
                <a:lnTo>
                  <a:pt x="60960" y="15240"/>
                </a:lnTo>
                <a:lnTo>
                  <a:pt x="53340" y="7620"/>
                </a:lnTo>
                <a:lnTo>
                  <a:pt x="45720" y="7620"/>
                </a:lnTo>
                <a:lnTo>
                  <a:pt x="3810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457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6" name="Freeform 7225"/>
          <p:cNvSpPr/>
          <p:nvPr/>
        </p:nvSpPr>
        <p:spPr>
          <a:xfrm>
            <a:off x="3070860" y="4693920"/>
            <a:ext cx="213361" cy="106681"/>
          </a:xfrm>
          <a:custGeom>
            <a:avLst/>
            <a:gdLst/>
            <a:ahLst/>
            <a:cxnLst/>
            <a:rect l="0" t="0" r="0" b="0"/>
            <a:pathLst>
              <a:path w="213361" h="106681">
                <a:moveTo>
                  <a:pt x="68580" y="15240"/>
                </a:moveTo>
                <a:lnTo>
                  <a:pt x="68580" y="15240"/>
                </a:lnTo>
                <a:lnTo>
                  <a:pt x="8382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1440" y="0"/>
                </a:lnTo>
                <a:lnTo>
                  <a:pt x="83820" y="0"/>
                </a:lnTo>
                <a:lnTo>
                  <a:pt x="83820" y="0"/>
                </a:lnTo>
                <a:lnTo>
                  <a:pt x="68580" y="0"/>
                </a:lnTo>
                <a:lnTo>
                  <a:pt x="60960" y="7620"/>
                </a:lnTo>
                <a:lnTo>
                  <a:pt x="53340" y="7620"/>
                </a:lnTo>
                <a:lnTo>
                  <a:pt x="45720" y="15240"/>
                </a:lnTo>
                <a:lnTo>
                  <a:pt x="30480" y="22860"/>
                </a:lnTo>
                <a:lnTo>
                  <a:pt x="22860" y="30480"/>
                </a:lnTo>
                <a:lnTo>
                  <a:pt x="15240" y="38100"/>
                </a:lnTo>
                <a:lnTo>
                  <a:pt x="7620" y="45720"/>
                </a:lnTo>
                <a:lnTo>
                  <a:pt x="762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7620" y="76200"/>
                </a:lnTo>
                <a:lnTo>
                  <a:pt x="7620" y="76200"/>
                </a:lnTo>
                <a:lnTo>
                  <a:pt x="15240" y="76200"/>
                </a:lnTo>
                <a:lnTo>
                  <a:pt x="22860" y="83820"/>
                </a:lnTo>
                <a:lnTo>
                  <a:pt x="30480" y="76200"/>
                </a:lnTo>
                <a:lnTo>
                  <a:pt x="38100" y="76200"/>
                </a:lnTo>
                <a:lnTo>
                  <a:pt x="53340" y="76200"/>
                </a:lnTo>
                <a:lnTo>
                  <a:pt x="60960" y="68580"/>
                </a:lnTo>
                <a:lnTo>
                  <a:pt x="60960" y="60960"/>
                </a:lnTo>
                <a:lnTo>
                  <a:pt x="68580" y="53340"/>
                </a:lnTo>
                <a:lnTo>
                  <a:pt x="76200" y="45720"/>
                </a:lnTo>
                <a:lnTo>
                  <a:pt x="76200" y="45720"/>
                </a:lnTo>
                <a:lnTo>
                  <a:pt x="83820" y="38100"/>
                </a:lnTo>
                <a:lnTo>
                  <a:pt x="83820" y="30480"/>
                </a:lnTo>
                <a:lnTo>
                  <a:pt x="83820" y="30480"/>
                </a:lnTo>
                <a:lnTo>
                  <a:pt x="83820" y="22860"/>
                </a:lnTo>
                <a:lnTo>
                  <a:pt x="83820" y="22860"/>
                </a:lnTo>
                <a:lnTo>
                  <a:pt x="91440" y="22860"/>
                </a:lnTo>
                <a:lnTo>
                  <a:pt x="91440" y="22860"/>
                </a:lnTo>
                <a:lnTo>
                  <a:pt x="91440" y="22860"/>
                </a:lnTo>
                <a:lnTo>
                  <a:pt x="99060" y="30480"/>
                </a:lnTo>
                <a:lnTo>
                  <a:pt x="106680" y="30480"/>
                </a:lnTo>
                <a:lnTo>
                  <a:pt x="114300" y="38100"/>
                </a:lnTo>
                <a:lnTo>
                  <a:pt x="121920" y="45720"/>
                </a:lnTo>
                <a:lnTo>
                  <a:pt x="137160" y="60960"/>
                </a:lnTo>
                <a:lnTo>
                  <a:pt x="144780" y="68580"/>
                </a:lnTo>
                <a:lnTo>
                  <a:pt x="160020" y="76200"/>
                </a:lnTo>
                <a:lnTo>
                  <a:pt x="167640" y="83820"/>
                </a:lnTo>
                <a:lnTo>
                  <a:pt x="182880" y="91440"/>
                </a:lnTo>
                <a:lnTo>
                  <a:pt x="190500" y="99060"/>
                </a:lnTo>
                <a:lnTo>
                  <a:pt x="213360" y="106680"/>
                </a:lnTo>
                <a:lnTo>
                  <a:pt x="213360" y="1066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7" name="Freeform 7226"/>
          <p:cNvSpPr/>
          <p:nvPr/>
        </p:nvSpPr>
        <p:spPr>
          <a:xfrm>
            <a:off x="281940" y="4754880"/>
            <a:ext cx="60961" cy="38101"/>
          </a:xfrm>
          <a:custGeom>
            <a:avLst/>
            <a:gdLst/>
            <a:ahLst/>
            <a:cxnLst/>
            <a:rect l="0" t="0" r="0" b="0"/>
            <a:pathLst>
              <a:path w="60961" h="38101">
                <a:moveTo>
                  <a:pt x="30480" y="30480"/>
                </a:moveTo>
                <a:lnTo>
                  <a:pt x="30480" y="30480"/>
                </a:lnTo>
                <a:lnTo>
                  <a:pt x="30480" y="30480"/>
                </a:lnTo>
                <a:lnTo>
                  <a:pt x="30480" y="30480"/>
                </a:lnTo>
                <a:lnTo>
                  <a:pt x="38100" y="22860"/>
                </a:lnTo>
                <a:lnTo>
                  <a:pt x="38100" y="22860"/>
                </a:lnTo>
                <a:lnTo>
                  <a:pt x="45720" y="22860"/>
                </a:lnTo>
                <a:lnTo>
                  <a:pt x="4572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53340" y="30480"/>
                </a:lnTo>
                <a:lnTo>
                  <a:pt x="60960" y="30480"/>
                </a:lnTo>
                <a:lnTo>
                  <a:pt x="60960" y="30480"/>
                </a:lnTo>
                <a:lnTo>
                  <a:pt x="60960" y="30480"/>
                </a:lnTo>
                <a:lnTo>
                  <a:pt x="60960" y="30480"/>
                </a:lnTo>
                <a:lnTo>
                  <a:pt x="60960" y="38100"/>
                </a:lnTo>
                <a:lnTo>
                  <a:pt x="53340" y="38100"/>
                </a:lnTo>
                <a:lnTo>
                  <a:pt x="53340" y="38100"/>
                </a:lnTo>
                <a:lnTo>
                  <a:pt x="53340" y="38100"/>
                </a:lnTo>
                <a:lnTo>
                  <a:pt x="45720" y="38100"/>
                </a:lnTo>
                <a:lnTo>
                  <a:pt x="38100" y="38100"/>
                </a:lnTo>
                <a:lnTo>
                  <a:pt x="30480" y="38100"/>
                </a:lnTo>
                <a:lnTo>
                  <a:pt x="30480" y="38100"/>
                </a:lnTo>
                <a:lnTo>
                  <a:pt x="22860" y="38100"/>
                </a:lnTo>
                <a:lnTo>
                  <a:pt x="1524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4572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0960" y="15240"/>
                </a:lnTo>
                <a:lnTo>
                  <a:pt x="60960" y="15240"/>
                </a:lnTo>
                <a:lnTo>
                  <a:pt x="60960" y="15240"/>
                </a:lnTo>
                <a:lnTo>
                  <a:pt x="53340" y="15240"/>
                </a:lnTo>
                <a:lnTo>
                  <a:pt x="53340" y="15240"/>
                </a:lnTo>
                <a:lnTo>
                  <a:pt x="45720" y="15240"/>
                </a:lnTo>
                <a:lnTo>
                  <a:pt x="4572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8" name="Freeform 7227"/>
          <p:cNvSpPr/>
          <p:nvPr/>
        </p:nvSpPr>
        <p:spPr>
          <a:xfrm>
            <a:off x="60960" y="4671060"/>
            <a:ext cx="205741" cy="129541"/>
          </a:xfrm>
          <a:custGeom>
            <a:avLst/>
            <a:gdLst/>
            <a:ahLst/>
            <a:cxnLst/>
            <a:rect l="0" t="0" r="0" b="0"/>
            <a:pathLst>
              <a:path w="205741" h="129541">
                <a:moveTo>
                  <a:pt x="91440" y="0"/>
                </a:move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0"/>
                </a:lnTo>
                <a:lnTo>
                  <a:pt x="76200" y="7620"/>
                </a:lnTo>
                <a:lnTo>
                  <a:pt x="68580" y="7620"/>
                </a:lnTo>
                <a:lnTo>
                  <a:pt x="60960" y="15240"/>
                </a:lnTo>
                <a:lnTo>
                  <a:pt x="53340" y="15240"/>
                </a:lnTo>
                <a:lnTo>
                  <a:pt x="38100" y="22860"/>
                </a:lnTo>
                <a:lnTo>
                  <a:pt x="30480" y="30480"/>
                </a:lnTo>
                <a:lnTo>
                  <a:pt x="22860" y="38100"/>
                </a:lnTo>
                <a:lnTo>
                  <a:pt x="15240" y="45720"/>
                </a:lnTo>
                <a:lnTo>
                  <a:pt x="7620" y="53340"/>
                </a:lnTo>
                <a:lnTo>
                  <a:pt x="762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7620" y="68580"/>
                </a:lnTo>
                <a:lnTo>
                  <a:pt x="15240" y="76200"/>
                </a:lnTo>
                <a:lnTo>
                  <a:pt x="15240" y="76200"/>
                </a:lnTo>
                <a:lnTo>
                  <a:pt x="22860" y="76200"/>
                </a:lnTo>
                <a:lnTo>
                  <a:pt x="30480" y="76200"/>
                </a:lnTo>
                <a:lnTo>
                  <a:pt x="38100" y="68580"/>
                </a:lnTo>
                <a:lnTo>
                  <a:pt x="53340" y="68580"/>
                </a:lnTo>
                <a:lnTo>
                  <a:pt x="60960" y="60960"/>
                </a:lnTo>
                <a:lnTo>
                  <a:pt x="68580" y="60960"/>
                </a:lnTo>
                <a:lnTo>
                  <a:pt x="76200" y="53340"/>
                </a:lnTo>
                <a:lnTo>
                  <a:pt x="83820" y="53340"/>
                </a:lnTo>
                <a:lnTo>
                  <a:pt x="83820" y="45720"/>
                </a:lnTo>
                <a:lnTo>
                  <a:pt x="91440" y="45720"/>
                </a:lnTo>
                <a:lnTo>
                  <a:pt x="91440" y="45720"/>
                </a:lnTo>
                <a:lnTo>
                  <a:pt x="91440" y="45720"/>
                </a:lnTo>
                <a:lnTo>
                  <a:pt x="99060" y="38100"/>
                </a:lnTo>
                <a:lnTo>
                  <a:pt x="99060" y="38100"/>
                </a:lnTo>
                <a:lnTo>
                  <a:pt x="99060" y="45720"/>
                </a:lnTo>
                <a:lnTo>
                  <a:pt x="99060" y="45720"/>
                </a:lnTo>
                <a:lnTo>
                  <a:pt x="99060" y="45720"/>
                </a:lnTo>
                <a:lnTo>
                  <a:pt x="106680" y="53340"/>
                </a:lnTo>
                <a:lnTo>
                  <a:pt x="106680" y="53340"/>
                </a:lnTo>
                <a:lnTo>
                  <a:pt x="106680" y="60960"/>
                </a:lnTo>
                <a:lnTo>
                  <a:pt x="114300" y="68580"/>
                </a:lnTo>
                <a:lnTo>
                  <a:pt x="121920" y="76200"/>
                </a:lnTo>
                <a:lnTo>
                  <a:pt x="129540" y="83820"/>
                </a:lnTo>
                <a:lnTo>
                  <a:pt x="137160" y="91440"/>
                </a:lnTo>
                <a:lnTo>
                  <a:pt x="152400" y="99060"/>
                </a:lnTo>
                <a:lnTo>
                  <a:pt x="167640" y="106680"/>
                </a:lnTo>
                <a:lnTo>
                  <a:pt x="175260" y="114300"/>
                </a:lnTo>
                <a:lnTo>
                  <a:pt x="182880" y="114300"/>
                </a:lnTo>
                <a:lnTo>
                  <a:pt x="205740" y="129540"/>
                </a:lnTo>
                <a:lnTo>
                  <a:pt x="205740" y="1295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9" name="Freeform 7228"/>
          <p:cNvSpPr/>
          <p:nvPr/>
        </p:nvSpPr>
        <p:spPr>
          <a:xfrm>
            <a:off x="739140" y="5074920"/>
            <a:ext cx="365761" cy="152401"/>
          </a:xfrm>
          <a:custGeom>
            <a:avLst/>
            <a:gdLst/>
            <a:ahLst/>
            <a:cxnLst/>
            <a:rect l="0" t="0" r="0" b="0"/>
            <a:pathLst>
              <a:path w="365761" h="152401">
                <a:moveTo>
                  <a:pt x="106680" y="22860"/>
                </a:moveTo>
                <a:lnTo>
                  <a:pt x="106680" y="22860"/>
                </a:lnTo>
                <a:lnTo>
                  <a:pt x="106680" y="15240"/>
                </a:lnTo>
                <a:lnTo>
                  <a:pt x="106680" y="1524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1440" y="0"/>
                </a:lnTo>
                <a:lnTo>
                  <a:pt x="83820" y="7620"/>
                </a:lnTo>
                <a:lnTo>
                  <a:pt x="76200" y="15240"/>
                </a:lnTo>
                <a:lnTo>
                  <a:pt x="68580" y="22860"/>
                </a:lnTo>
                <a:lnTo>
                  <a:pt x="53340" y="22860"/>
                </a:lnTo>
                <a:lnTo>
                  <a:pt x="4572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68580"/>
                </a:lnTo>
                <a:lnTo>
                  <a:pt x="7620" y="76200"/>
                </a:lnTo>
                <a:lnTo>
                  <a:pt x="0" y="91440"/>
                </a:lnTo>
                <a:lnTo>
                  <a:pt x="0" y="106680"/>
                </a:lnTo>
                <a:lnTo>
                  <a:pt x="0" y="114300"/>
                </a:lnTo>
                <a:lnTo>
                  <a:pt x="0" y="129540"/>
                </a:lnTo>
                <a:lnTo>
                  <a:pt x="7620" y="137160"/>
                </a:lnTo>
                <a:lnTo>
                  <a:pt x="15240" y="144780"/>
                </a:lnTo>
                <a:lnTo>
                  <a:pt x="22860" y="144780"/>
                </a:lnTo>
                <a:lnTo>
                  <a:pt x="30480" y="152400"/>
                </a:lnTo>
                <a:lnTo>
                  <a:pt x="45720" y="152400"/>
                </a:lnTo>
                <a:lnTo>
                  <a:pt x="60960" y="152400"/>
                </a:lnTo>
                <a:lnTo>
                  <a:pt x="68580" y="152400"/>
                </a:lnTo>
                <a:lnTo>
                  <a:pt x="76200" y="144780"/>
                </a:lnTo>
                <a:lnTo>
                  <a:pt x="83820" y="144780"/>
                </a:lnTo>
                <a:lnTo>
                  <a:pt x="99060" y="137160"/>
                </a:lnTo>
                <a:lnTo>
                  <a:pt x="99060" y="121920"/>
                </a:lnTo>
                <a:lnTo>
                  <a:pt x="106680" y="114300"/>
                </a:lnTo>
                <a:lnTo>
                  <a:pt x="114300" y="106680"/>
                </a:lnTo>
                <a:lnTo>
                  <a:pt x="114300" y="99060"/>
                </a:lnTo>
                <a:lnTo>
                  <a:pt x="121920" y="83820"/>
                </a:lnTo>
                <a:lnTo>
                  <a:pt x="121920" y="76200"/>
                </a:lnTo>
                <a:lnTo>
                  <a:pt x="121920" y="68580"/>
                </a:lnTo>
                <a:lnTo>
                  <a:pt x="121920" y="60960"/>
                </a:lnTo>
                <a:lnTo>
                  <a:pt x="129540" y="53340"/>
                </a:lnTo>
                <a:lnTo>
                  <a:pt x="129540" y="53340"/>
                </a:lnTo>
                <a:lnTo>
                  <a:pt x="129540" y="45720"/>
                </a:lnTo>
                <a:lnTo>
                  <a:pt x="129540" y="45720"/>
                </a:lnTo>
                <a:lnTo>
                  <a:pt x="129540" y="45720"/>
                </a:lnTo>
                <a:lnTo>
                  <a:pt x="129540" y="45720"/>
                </a:lnTo>
                <a:lnTo>
                  <a:pt x="137160" y="45720"/>
                </a:lnTo>
                <a:lnTo>
                  <a:pt x="137160" y="45720"/>
                </a:lnTo>
                <a:lnTo>
                  <a:pt x="144780" y="53340"/>
                </a:lnTo>
                <a:lnTo>
                  <a:pt x="152400" y="60960"/>
                </a:lnTo>
                <a:lnTo>
                  <a:pt x="167640" y="68580"/>
                </a:lnTo>
                <a:lnTo>
                  <a:pt x="175260" y="76200"/>
                </a:lnTo>
                <a:lnTo>
                  <a:pt x="190500" y="83820"/>
                </a:lnTo>
                <a:lnTo>
                  <a:pt x="213360" y="91440"/>
                </a:lnTo>
                <a:lnTo>
                  <a:pt x="228600" y="99060"/>
                </a:lnTo>
                <a:lnTo>
                  <a:pt x="243840" y="106680"/>
                </a:lnTo>
                <a:lnTo>
                  <a:pt x="266700" y="114300"/>
                </a:lnTo>
                <a:lnTo>
                  <a:pt x="281940" y="121920"/>
                </a:lnTo>
                <a:lnTo>
                  <a:pt x="297180" y="129540"/>
                </a:lnTo>
                <a:lnTo>
                  <a:pt x="320040" y="129540"/>
                </a:lnTo>
                <a:lnTo>
                  <a:pt x="327660" y="137160"/>
                </a:lnTo>
                <a:lnTo>
                  <a:pt x="342900" y="137160"/>
                </a:lnTo>
                <a:lnTo>
                  <a:pt x="365760" y="137160"/>
                </a:lnTo>
                <a:lnTo>
                  <a:pt x="365760" y="1371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0" name="Freeform 7229"/>
          <p:cNvSpPr/>
          <p:nvPr/>
        </p:nvSpPr>
        <p:spPr>
          <a:xfrm>
            <a:off x="1089660" y="5151120"/>
            <a:ext cx="144781" cy="22861"/>
          </a:xfrm>
          <a:custGeom>
            <a:avLst/>
            <a:gdLst/>
            <a:ahLst/>
            <a:cxnLst/>
            <a:rect l="0" t="0" r="0" b="0"/>
            <a:pathLst>
              <a:path w="144781" h="2286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7620"/>
                </a:lnTo>
                <a:lnTo>
                  <a:pt x="121920" y="15240"/>
                </a:lnTo>
                <a:lnTo>
                  <a:pt x="144780" y="22860"/>
                </a:lnTo>
                <a:lnTo>
                  <a:pt x="14478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1" name="Freeform 7230"/>
          <p:cNvSpPr/>
          <p:nvPr/>
        </p:nvSpPr>
        <p:spPr>
          <a:xfrm>
            <a:off x="1097280" y="5250180"/>
            <a:ext cx="167641" cy="7621"/>
          </a:xfrm>
          <a:custGeom>
            <a:avLst/>
            <a:gdLst/>
            <a:ahLst/>
            <a:cxnLst/>
            <a:rect l="0" t="0" r="0" b="0"/>
            <a:pathLst>
              <a:path w="167641" h="762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9060" y="0"/>
                </a:lnTo>
                <a:lnTo>
                  <a:pt x="114300" y="0"/>
                </a:lnTo>
                <a:lnTo>
                  <a:pt x="137160" y="0"/>
                </a:lnTo>
                <a:lnTo>
                  <a:pt x="167640" y="0"/>
                </a:lnTo>
                <a:lnTo>
                  <a:pt x="1676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2" name="Freeform 7231"/>
          <p:cNvSpPr/>
          <p:nvPr/>
        </p:nvSpPr>
        <p:spPr>
          <a:xfrm>
            <a:off x="1402080" y="4922520"/>
            <a:ext cx="144781" cy="68581"/>
          </a:xfrm>
          <a:custGeom>
            <a:avLst/>
            <a:gdLst/>
            <a:ahLst/>
            <a:cxnLst/>
            <a:rect l="0" t="0" r="0" b="0"/>
            <a:pathLst>
              <a:path w="144781" h="6858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22860"/>
                </a:lnTo>
                <a:lnTo>
                  <a:pt x="7620" y="22860"/>
                </a:lnTo>
                <a:lnTo>
                  <a:pt x="7620" y="3048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53340"/>
                </a:lnTo>
                <a:lnTo>
                  <a:pt x="7620" y="53340"/>
                </a:lnTo>
                <a:lnTo>
                  <a:pt x="15240" y="60960"/>
                </a:lnTo>
                <a:lnTo>
                  <a:pt x="22860" y="60960"/>
                </a:lnTo>
                <a:lnTo>
                  <a:pt x="38100" y="68580"/>
                </a:lnTo>
                <a:lnTo>
                  <a:pt x="45720" y="68580"/>
                </a:lnTo>
                <a:lnTo>
                  <a:pt x="60960" y="68580"/>
                </a:lnTo>
                <a:lnTo>
                  <a:pt x="76200" y="68580"/>
                </a:lnTo>
                <a:lnTo>
                  <a:pt x="91440" y="68580"/>
                </a:lnTo>
                <a:lnTo>
                  <a:pt x="106680" y="60960"/>
                </a:lnTo>
                <a:lnTo>
                  <a:pt x="121920" y="60960"/>
                </a:lnTo>
                <a:lnTo>
                  <a:pt x="144780" y="60960"/>
                </a:lnTo>
                <a:lnTo>
                  <a:pt x="144780" y="609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3" name="Freeform 7232"/>
          <p:cNvSpPr/>
          <p:nvPr/>
        </p:nvSpPr>
        <p:spPr>
          <a:xfrm>
            <a:off x="1531620" y="4892040"/>
            <a:ext cx="22861" cy="198121"/>
          </a:xfrm>
          <a:custGeom>
            <a:avLst/>
            <a:gdLst/>
            <a:ahLst/>
            <a:cxnLst/>
            <a:rect l="0" t="0" r="0" b="0"/>
            <a:pathLst>
              <a:path w="22861" h="198121">
                <a:moveTo>
                  <a:pt x="15240" y="0"/>
                </a:move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53340"/>
                </a:lnTo>
                <a:lnTo>
                  <a:pt x="7620" y="60960"/>
                </a:lnTo>
                <a:lnTo>
                  <a:pt x="0" y="68580"/>
                </a:lnTo>
                <a:lnTo>
                  <a:pt x="0" y="83820"/>
                </a:lnTo>
                <a:lnTo>
                  <a:pt x="0" y="99060"/>
                </a:lnTo>
                <a:lnTo>
                  <a:pt x="0" y="106680"/>
                </a:lnTo>
                <a:lnTo>
                  <a:pt x="0" y="121920"/>
                </a:lnTo>
                <a:lnTo>
                  <a:pt x="0" y="129540"/>
                </a:lnTo>
                <a:lnTo>
                  <a:pt x="0" y="144780"/>
                </a:lnTo>
                <a:lnTo>
                  <a:pt x="7620" y="152400"/>
                </a:lnTo>
                <a:lnTo>
                  <a:pt x="7620" y="167640"/>
                </a:lnTo>
                <a:lnTo>
                  <a:pt x="7620" y="175260"/>
                </a:lnTo>
                <a:lnTo>
                  <a:pt x="7620" y="182880"/>
                </a:lnTo>
                <a:lnTo>
                  <a:pt x="15240" y="182880"/>
                </a:lnTo>
                <a:lnTo>
                  <a:pt x="22860" y="198120"/>
                </a:lnTo>
                <a:lnTo>
                  <a:pt x="22860" y="1981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4" name="Freeform 7233"/>
          <p:cNvSpPr/>
          <p:nvPr/>
        </p:nvSpPr>
        <p:spPr>
          <a:xfrm>
            <a:off x="1333500" y="5090160"/>
            <a:ext cx="594361" cy="30481"/>
          </a:xfrm>
          <a:custGeom>
            <a:avLst/>
            <a:gdLst/>
            <a:ahLst/>
            <a:cxnLst/>
            <a:rect l="0" t="0" r="0" b="0"/>
            <a:pathLst>
              <a:path w="594361" h="30481">
                <a:moveTo>
                  <a:pt x="0" y="22860"/>
                </a:moveTo>
                <a:lnTo>
                  <a:pt x="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30480" y="1524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106680" y="7620"/>
                </a:lnTo>
                <a:lnTo>
                  <a:pt x="121920" y="0"/>
                </a:lnTo>
                <a:lnTo>
                  <a:pt x="144780" y="0"/>
                </a:lnTo>
                <a:lnTo>
                  <a:pt x="167640" y="0"/>
                </a:lnTo>
                <a:lnTo>
                  <a:pt x="198120" y="0"/>
                </a:lnTo>
                <a:lnTo>
                  <a:pt x="228600" y="0"/>
                </a:lnTo>
                <a:lnTo>
                  <a:pt x="259080" y="0"/>
                </a:lnTo>
                <a:lnTo>
                  <a:pt x="289560" y="0"/>
                </a:lnTo>
                <a:lnTo>
                  <a:pt x="320040" y="7620"/>
                </a:lnTo>
                <a:lnTo>
                  <a:pt x="350520" y="7620"/>
                </a:lnTo>
                <a:lnTo>
                  <a:pt x="381000" y="7620"/>
                </a:lnTo>
                <a:lnTo>
                  <a:pt x="411480" y="7620"/>
                </a:lnTo>
                <a:lnTo>
                  <a:pt x="441960" y="15240"/>
                </a:lnTo>
                <a:lnTo>
                  <a:pt x="472440" y="15240"/>
                </a:lnTo>
                <a:lnTo>
                  <a:pt x="502920" y="22860"/>
                </a:lnTo>
                <a:lnTo>
                  <a:pt x="533400" y="22860"/>
                </a:lnTo>
                <a:lnTo>
                  <a:pt x="556260" y="22860"/>
                </a:lnTo>
                <a:lnTo>
                  <a:pt x="594360" y="30480"/>
                </a:lnTo>
                <a:lnTo>
                  <a:pt x="594360" y="304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5" name="Freeform 7234"/>
          <p:cNvSpPr/>
          <p:nvPr/>
        </p:nvSpPr>
        <p:spPr>
          <a:xfrm>
            <a:off x="1394460" y="5181600"/>
            <a:ext cx="106681" cy="182881"/>
          </a:xfrm>
          <a:custGeom>
            <a:avLst/>
            <a:gdLst/>
            <a:ahLst/>
            <a:cxnLst/>
            <a:rect l="0" t="0" r="0" b="0"/>
            <a:pathLst>
              <a:path w="106681" h="182881">
                <a:moveTo>
                  <a:pt x="60960" y="0"/>
                </a:moveTo>
                <a:lnTo>
                  <a:pt x="6096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38100" y="22860"/>
                </a:lnTo>
                <a:lnTo>
                  <a:pt x="30480" y="30480"/>
                </a:lnTo>
                <a:lnTo>
                  <a:pt x="2286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7620" y="68580"/>
                </a:lnTo>
                <a:lnTo>
                  <a:pt x="7620" y="76200"/>
                </a:lnTo>
                <a:lnTo>
                  <a:pt x="0" y="83820"/>
                </a:lnTo>
                <a:lnTo>
                  <a:pt x="0" y="99060"/>
                </a:lnTo>
                <a:lnTo>
                  <a:pt x="0" y="106680"/>
                </a:lnTo>
                <a:lnTo>
                  <a:pt x="0" y="121920"/>
                </a:lnTo>
                <a:lnTo>
                  <a:pt x="7620" y="137160"/>
                </a:lnTo>
                <a:lnTo>
                  <a:pt x="7620" y="144780"/>
                </a:lnTo>
                <a:lnTo>
                  <a:pt x="15240" y="152400"/>
                </a:lnTo>
                <a:lnTo>
                  <a:pt x="22860" y="160020"/>
                </a:lnTo>
                <a:lnTo>
                  <a:pt x="38100" y="167640"/>
                </a:lnTo>
                <a:lnTo>
                  <a:pt x="53340" y="175260"/>
                </a:lnTo>
                <a:lnTo>
                  <a:pt x="68580" y="182880"/>
                </a:lnTo>
                <a:lnTo>
                  <a:pt x="83820" y="182880"/>
                </a:lnTo>
                <a:lnTo>
                  <a:pt x="106680" y="182880"/>
                </a:lnTo>
                <a:lnTo>
                  <a:pt x="106680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6" name="Freeform 7235"/>
          <p:cNvSpPr/>
          <p:nvPr/>
        </p:nvSpPr>
        <p:spPr>
          <a:xfrm>
            <a:off x="1333500" y="5227320"/>
            <a:ext cx="129541" cy="45721"/>
          </a:xfrm>
          <a:custGeom>
            <a:avLst/>
            <a:gdLst/>
            <a:ahLst/>
            <a:cxnLst/>
            <a:rect l="0" t="0" r="0" b="0"/>
            <a:pathLst>
              <a:path w="129541" h="45721">
                <a:moveTo>
                  <a:pt x="15240" y="0"/>
                </a:moveTo>
                <a:lnTo>
                  <a:pt x="7620" y="0"/>
                </a:lnTo>
                <a:lnTo>
                  <a:pt x="7620" y="0"/>
                </a:lnTo>
                <a:lnTo>
                  <a:pt x="0" y="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22860"/>
                </a:lnTo>
                <a:lnTo>
                  <a:pt x="45720" y="22860"/>
                </a:lnTo>
                <a:lnTo>
                  <a:pt x="68580" y="30480"/>
                </a:lnTo>
                <a:lnTo>
                  <a:pt x="83820" y="30480"/>
                </a:lnTo>
                <a:lnTo>
                  <a:pt x="99060" y="38100"/>
                </a:lnTo>
                <a:lnTo>
                  <a:pt x="129540" y="45720"/>
                </a:lnTo>
                <a:lnTo>
                  <a:pt x="129540" y="457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7" name="Freeform 7236"/>
          <p:cNvSpPr/>
          <p:nvPr/>
        </p:nvSpPr>
        <p:spPr>
          <a:xfrm>
            <a:off x="1470660" y="5219700"/>
            <a:ext cx="403861" cy="114301"/>
          </a:xfrm>
          <a:custGeom>
            <a:avLst/>
            <a:gdLst/>
            <a:ahLst/>
            <a:cxnLst/>
            <a:rect l="0" t="0" r="0" b="0"/>
            <a:pathLst>
              <a:path w="403861" h="114301">
                <a:moveTo>
                  <a:pt x="0" y="60960"/>
                </a:moveTo>
                <a:lnTo>
                  <a:pt x="0" y="53340"/>
                </a:lnTo>
                <a:lnTo>
                  <a:pt x="0" y="53340"/>
                </a:lnTo>
                <a:lnTo>
                  <a:pt x="7620" y="45720"/>
                </a:lnTo>
                <a:lnTo>
                  <a:pt x="15240" y="38100"/>
                </a:lnTo>
                <a:lnTo>
                  <a:pt x="15240" y="38100"/>
                </a:lnTo>
                <a:lnTo>
                  <a:pt x="22860" y="30480"/>
                </a:lnTo>
                <a:lnTo>
                  <a:pt x="30480" y="22860"/>
                </a:lnTo>
                <a:lnTo>
                  <a:pt x="38100" y="22860"/>
                </a:lnTo>
                <a:lnTo>
                  <a:pt x="45720" y="1524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7620"/>
                </a:lnTo>
                <a:lnTo>
                  <a:pt x="114300" y="7620"/>
                </a:lnTo>
                <a:lnTo>
                  <a:pt x="114300" y="15240"/>
                </a:lnTo>
                <a:lnTo>
                  <a:pt x="114300" y="15240"/>
                </a:lnTo>
                <a:lnTo>
                  <a:pt x="121920" y="22860"/>
                </a:lnTo>
                <a:lnTo>
                  <a:pt x="121920" y="30480"/>
                </a:lnTo>
                <a:lnTo>
                  <a:pt x="121920" y="38100"/>
                </a:lnTo>
                <a:lnTo>
                  <a:pt x="121920" y="45720"/>
                </a:lnTo>
                <a:lnTo>
                  <a:pt x="121920" y="60960"/>
                </a:lnTo>
                <a:lnTo>
                  <a:pt x="121920" y="68580"/>
                </a:lnTo>
                <a:lnTo>
                  <a:pt x="121920" y="76200"/>
                </a:lnTo>
                <a:lnTo>
                  <a:pt x="121920" y="83820"/>
                </a:lnTo>
                <a:lnTo>
                  <a:pt x="121920" y="91440"/>
                </a:lnTo>
                <a:lnTo>
                  <a:pt x="114300" y="99060"/>
                </a:lnTo>
                <a:lnTo>
                  <a:pt x="114300" y="99060"/>
                </a:lnTo>
                <a:lnTo>
                  <a:pt x="106680" y="106680"/>
                </a:lnTo>
                <a:lnTo>
                  <a:pt x="99060" y="106680"/>
                </a:lnTo>
                <a:lnTo>
                  <a:pt x="99060" y="114300"/>
                </a:lnTo>
                <a:lnTo>
                  <a:pt x="91440" y="114300"/>
                </a:lnTo>
                <a:lnTo>
                  <a:pt x="83820" y="114300"/>
                </a:lnTo>
                <a:lnTo>
                  <a:pt x="76200" y="114300"/>
                </a:lnTo>
                <a:lnTo>
                  <a:pt x="60960" y="114300"/>
                </a:lnTo>
                <a:lnTo>
                  <a:pt x="53340" y="114300"/>
                </a:lnTo>
                <a:lnTo>
                  <a:pt x="45720" y="106680"/>
                </a:lnTo>
                <a:lnTo>
                  <a:pt x="38100" y="106680"/>
                </a:lnTo>
                <a:lnTo>
                  <a:pt x="30480" y="106680"/>
                </a:lnTo>
                <a:lnTo>
                  <a:pt x="30480" y="106680"/>
                </a:lnTo>
                <a:lnTo>
                  <a:pt x="22860" y="106680"/>
                </a:lnTo>
                <a:lnTo>
                  <a:pt x="22860" y="106680"/>
                </a:lnTo>
                <a:lnTo>
                  <a:pt x="22860" y="106680"/>
                </a:lnTo>
                <a:lnTo>
                  <a:pt x="22860" y="114300"/>
                </a:lnTo>
                <a:lnTo>
                  <a:pt x="30480" y="114300"/>
                </a:lnTo>
                <a:lnTo>
                  <a:pt x="30480" y="114300"/>
                </a:lnTo>
                <a:lnTo>
                  <a:pt x="38100" y="114300"/>
                </a:lnTo>
                <a:lnTo>
                  <a:pt x="45720" y="114300"/>
                </a:lnTo>
                <a:lnTo>
                  <a:pt x="60960" y="114300"/>
                </a:lnTo>
                <a:lnTo>
                  <a:pt x="76200" y="114300"/>
                </a:lnTo>
                <a:lnTo>
                  <a:pt x="83820" y="114300"/>
                </a:lnTo>
                <a:lnTo>
                  <a:pt x="99060" y="114300"/>
                </a:lnTo>
                <a:lnTo>
                  <a:pt x="106680" y="114300"/>
                </a:lnTo>
                <a:lnTo>
                  <a:pt x="121920" y="114300"/>
                </a:lnTo>
                <a:lnTo>
                  <a:pt x="129540" y="106680"/>
                </a:lnTo>
                <a:lnTo>
                  <a:pt x="137160" y="106680"/>
                </a:lnTo>
                <a:lnTo>
                  <a:pt x="144780" y="99060"/>
                </a:lnTo>
                <a:lnTo>
                  <a:pt x="152400" y="91440"/>
                </a:lnTo>
                <a:lnTo>
                  <a:pt x="152400" y="91440"/>
                </a:lnTo>
                <a:lnTo>
                  <a:pt x="160020" y="83820"/>
                </a:lnTo>
                <a:lnTo>
                  <a:pt x="167640" y="76200"/>
                </a:lnTo>
                <a:lnTo>
                  <a:pt x="167640" y="68580"/>
                </a:lnTo>
                <a:lnTo>
                  <a:pt x="175260" y="68580"/>
                </a:lnTo>
                <a:lnTo>
                  <a:pt x="175260" y="68580"/>
                </a:lnTo>
                <a:lnTo>
                  <a:pt x="175260" y="68580"/>
                </a:lnTo>
                <a:lnTo>
                  <a:pt x="175260" y="60960"/>
                </a:lnTo>
                <a:lnTo>
                  <a:pt x="175260" y="60960"/>
                </a:lnTo>
                <a:lnTo>
                  <a:pt x="175260" y="60960"/>
                </a:lnTo>
                <a:lnTo>
                  <a:pt x="182880" y="68580"/>
                </a:lnTo>
                <a:lnTo>
                  <a:pt x="182880" y="68580"/>
                </a:lnTo>
                <a:lnTo>
                  <a:pt x="182880" y="68580"/>
                </a:lnTo>
                <a:lnTo>
                  <a:pt x="182880" y="76200"/>
                </a:lnTo>
                <a:lnTo>
                  <a:pt x="190500" y="83820"/>
                </a:lnTo>
                <a:lnTo>
                  <a:pt x="190500" y="83820"/>
                </a:lnTo>
                <a:lnTo>
                  <a:pt x="190500" y="91440"/>
                </a:lnTo>
                <a:lnTo>
                  <a:pt x="198120" y="99060"/>
                </a:lnTo>
                <a:lnTo>
                  <a:pt x="198120" y="99060"/>
                </a:lnTo>
                <a:lnTo>
                  <a:pt x="205740" y="106680"/>
                </a:lnTo>
                <a:lnTo>
                  <a:pt x="213360" y="114300"/>
                </a:lnTo>
                <a:lnTo>
                  <a:pt x="213360" y="114300"/>
                </a:lnTo>
                <a:lnTo>
                  <a:pt x="220980" y="114300"/>
                </a:lnTo>
                <a:lnTo>
                  <a:pt x="220980" y="114300"/>
                </a:lnTo>
                <a:lnTo>
                  <a:pt x="228600" y="114300"/>
                </a:lnTo>
                <a:lnTo>
                  <a:pt x="236220" y="106680"/>
                </a:lnTo>
                <a:lnTo>
                  <a:pt x="243840" y="106680"/>
                </a:lnTo>
                <a:lnTo>
                  <a:pt x="243840" y="99060"/>
                </a:lnTo>
                <a:lnTo>
                  <a:pt x="251460" y="91440"/>
                </a:lnTo>
                <a:lnTo>
                  <a:pt x="251460" y="83820"/>
                </a:lnTo>
                <a:lnTo>
                  <a:pt x="259080" y="76200"/>
                </a:lnTo>
                <a:lnTo>
                  <a:pt x="266700" y="68580"/>
                </a:lnTo>
                <a:lnTo>
                  <a:pt x="266700" y="68580"/>
                </a:lnTo>
                <a:lnTo>
                  <a:pt x="274320" y="60960"/>
                </a:lnTo>
                <a:lnTo>
                  <a:pt x="274320" y="53340"/>
                </a:lnTo>
                <a:lnTo>
                  <a:pt x="274320" y="53340"/>
                </a:lnTo>
                <a:lnTo>
                  <a:pt x="281940" y="53340"/>
                </a:lnTo>
                <a:lnTo>
                  <a:pt x="281940" y="53340"/>
                </a:lnTo>
                <a:lnTo>
                  <a:pt x="281940" y="53340"/>
                </a:lnTo>
                <a:lnTo>
                  <a:pt x="289560" y="53340"/>
                </a:lnTo>
                <a:lnTo>
                  <a:pt x="297180" y="53340"/>
                </a:lnTo>
                <a:lnTo>
                  <a:pt x="297180" y="60960"/>
                </a:lnTo>
                <a:lnTo>
                  <a:pt x="312420" y="60960"/>
                </a:lnTo>
                <a:lnTo>
                  <a:pt x="312420" y="68580"/>
                </a:lnTo>
                <a:lnTo>
                  <a:pt x="320040" y="76200"/>
                </a:lnTo>
                <a:lnTo>
                  <a:pt x="327660" y="83820"/>
                </a:lnTo>
                <a:lnTo>
                  <a:pt x="335280" y="91440"/>
                </a:lnTo>
                <a:lnTo>
                  <a:pt x="350520" y="91440"/>
                </a:lnTo>
                <a:lnTo>
                  <a:pt x="358140" y="99060"/>
                </a:lnTo>
                <a:lnTo>
                  <a:pt x="365760" y="99060"/>
                </a:lnTo>
                <a:lnTo>
                  <a:pt x="373380" y="99060"/>
                </a:lnTo>
                <a:lnTo>
                  <a:pt x="381000" y="99060"/>
                </a:lnTo>
                <a:lnTo>
                  <a:pt x="388620" y="99060"/>
                </a:lnTo>
                <a:lnTo>
                  <a:pt x="403860" y="99060"/>
                </a:lnTo>
                <a:lnTo>
                  <a:pt x="403860" y="990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8" name="Freeform 7237"/>
          <p:cNvSpPr/>
          <p:nvPr/>
        </p:nvSpPr>
        <p:spPr>
          <a:xfrm>
            <a:off x="1889760" y="5181600"/>
            <a:ext cx="121921" cy="190501"/>
          </a:xfrm>
          <a:custGeom>
            <a:avLst/>
            <a:gdLst/>
            <a:ahLst/>
            <a:cxnLst/>
            <a:rect l="0" t="0" r="0" b="0"/>
            <a:pathLst>
              <a:path w="121921" h="190501">
                <a:moveTo>
                  <a:pt x="22860" y="22860"/>
                </a:moveTo>
                <a:lnTo>
                  <a:pt x="22860" y="15240"/>
                </a:lnTo>
                <a:lnTo>
                  <a:pt x="22860" y="762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8100"/>
                </a:lnTo>
                <a:lnTo>
                  <a:pt x="15240" y="45720"/>
                </a:lnTo>
                <a:lnTo>
                  <a:pt x="7620" y="60960"/>
                </a:lnTo>
                <a:lnTo>
                  <a:pt x="7620" y="76200"/>
                </a:lnTo>
                <a:lnTo>
                  <a:pt x="0" y="91440"/>
                </a:lnTo>
                <a:lnTo>
                  <a:pt x="0" y="99060"/>
                </a:lnTo>
                <a:lnTo>
                  <a:pt x="0" y="114300"/>
                </a:lnTo>
                <a:lnTo>
                  <a:pt x="7620" y="129540"/>
                </a:lnTo>
                <a:lnTo>
                  <a:pt x="7620" y="144780"/>
                </a:lnTo>
                <a:lnTo>
                  <a:pt x="15240" y="152400"/>
                </a:lnTo>
                <a:lnTo>
                  <a:pt x="22860" y="167640"/>
                </a:lnTo>
                <a:lnTo>
                  <a:pt x="30480" y="175260"/>
                </a:lnTo>
                <a:lnTo>
                  <a:pt x="38100" y="182880"/>
                </a:lnTo>
                <a:lnTo>
                  <a:pt x="53340" y="182880"/>
                </a:lnTo>
                <a:lnTo>
                  <a:pt x="68580" y="190500"/>
                </a:lnTo>
                <a:lnTo>
                  <a:pt x="83820" y="190500"/>
                </a:lnTo>
                <a:lnTo>
                  <a:pt x="99060" y="182880"/>
                </a:lnTo>
                <a:lnTo>
                  <a:pt x="121920" y="182880"/>
                </a:lnTo>
                <a:lnTo>
                  <a:pt x="121920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9" name="Freeform 7238"/>
          <p:cNvSpPr/>
          <p:nvPr/>
        </p:nvSpPr>
        <p:spPr>
          <a:xfrm>
            <a:off x="1950720" y="5166360"/>
            <a:ext cx="152401" cy="160021"/>
          </a:xfrm>
          <a:custGeom>
            <a:avLst/>
            <a:gdLst/>
            <a:ahLst/>
            <a:cxnLst/>
            <a:rect l="0" t="0" r="0" b="0"/>
            <a:pathLst>
              <a:path w="152401" h="160021">
                <a:moveTo>
                  <a:pt x="7620" y="53340"/>
                </a:moveTo>
                <a:lnTo>
                  <a:pt x="0" y="45720"/>
                </a:lnTo>
                <a:lnTo>
                  <a:pt x="7620" y="38100"/>
                </a:lnTo>
                <a:lnTo>
                  <a:pt x="7620" y="30480"/>
                </a:lnTo>
                <a:lnTo>
                  <a:pt x="15240" y="22860"/>
                </a:lnTo>
                <a:lnTo>
                  <a:pt x="30480" y="15240"/>
                </a:lnTo>
                <a:lnTo>
                  <a:pt x="38100" y="15240"/>
                </a:lnTo>
                <a:lnTo>
                  <a:pt x="45720" y="762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9144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106680" y="15240"/>
                </a:lnTo>
                <a:lnTo>
                  <a:pt x="114300" y="15240"/>
                </a:lnTo>
                <a:lnTo>
                  <a:pt x="106680" y="22860"/>
                </a:lnTo>
                <a:lnTo>
                  <a:pt x="106680" y="30480"/>
                </a:lnTo>
                <a:lnTo>
                  <a:pt x="99060" y="38100"/>
                </a:lnTo>
                <a:lnTo>
                  <a:pt x="99060" y="53340"/>
                </a:lnTo>
                <a:lnTo>
                  <a:pt x="91440" y="60960"/>
                </a:lnTo>
                <a:lnTo>
                  <a:pt x="83820" y="68580"/>
                </a:lnTo>
                <a:lnTo>
                  <a:pt x="76200" y="83820"/>
                </a:lnTo>
                <a:lnTo>
                  <a:pt x="68580" y="91440"/>
                </a:lnTo>
                <a:lnTo>
                  <a:pt x="60960" y="106680"/>
                </a:lnTo>
                <a:lnTo>
                  <a:pt x="53340" y="114300"/>
                </a:lnTo>
                <a:lnTo>
                  <a:pt x="53340" y="121920"/>
                </a:lnTo>
                <a:lnTo>
                  <a:pt x="45720" y="137160"/>
                </a:lnTo>
                <a:lnTo>
                  <a:pt x="45720" y="144780"/>
                </a:lnTo>
                <a:lnTo>
                  <a:pt x="45720" y="144780"/>
                </a:lnTo>
                <a:lnTo>
                  <a:pt x="45720" y="152400"/>
                </a:lnTo>
                <a:lnTo>
                  <a:pt x="53340" y="152400"/>
                </a:lnTo>
                <a:lnTo>
                  <a:pt x="60960" y="160020"/>
                </a:lnTo>
                <a:lnTo>
                  <a:pt x="60960" y="160020"/>
                </a:lnTo>
                <a:lnTo>
                  <a:pt x="76200" y="160020"/>
                </a:lnTo>
                <a:lnTo>
                  <a:pt x="83820" y="152400"/>
                </a:lnTo>
                <a:lnTo>
                  <a:pt x="99060" y="152400"/>
                </a:lnTo>
                <a:lnTo>
                  <a:pt x="114300" y="144780"/>
                </a:lnTo>
                <a:lnTo>
                  <a:pt x="129540" y="137160"/>
                </a:lnTo>
                <a:lnTo>
                  <a:pt x="152400" y="121920"/>
                </a:lnTo>
                <a:lnTo>
                  <a:pt x="152400" y="1219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0" name="Freeform 7239"/>
          <p:cNvSpPr/>
          <p:nvPr/>
        </p:nvSpPr>
        <p:spPr>
          <a:xfrm>
            <a:off x="2141220" y="5181600"/>
            <a:ext cx="114301" cy="167641"/>
          </a:xfrm>
          <a:custGeom>
            <a:avLst/>
            <a:gdLst/>
            <a:ahLst/>
            <a:cxnLst/>
            <a:rect l="0" t="0" r="0" b="0"/>
            <a:pathLst>
              <a:path w="114301" h="167641">
                <a:moveTo>
                  <a:pt x="2286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15240"/>
                </a:lnTo>
                <a:lnTo>
                  <a:pt x="0" y="2286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3810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45720"/>
                </a:lnTo>
                <a:lnTo>
                  <a:pt x="7620" y="45720"/>
                </a:lnTo>
                <a:lnTo>
                  <a:pt x="15240" y="45720"/>
                </a:lnTo>
                <a:lnTo>
                  <a:pt x="22860" y="38100"/>
                </a:lnTo>
                <a:lnTo>
                  <a:pt x="30480" y="38100"/>
                </a:lnTo>
                <a:lnTo>
                  <a:pt x="38100" y="38100"/>
                </a:lnTo>
                <a:lnTo>
                  <a:pt x="45720" y="38100"/>
                </a:lnTo>
                <a:lnTo>
                  <a:pt x="53340" y="38100"/>
                </a:lnTo>
                <a:lnTo>
                  <a:pt x="60960" y="38100"/>
                </a:lnTo>
                <a:lnTo>
                  <a:pt x="68580" y="38100"/>
                </a:lnTo>
                <a:lnTo>
                  <a:pt x="83820" y="38100"/>
                </a:lnTo>
                <a:lnTo>
                  <a:pt x="91440" y="45720"/>
                </a:lnTo>
                <a:lnTo>
                  <a:pt x="99060" y="53340"/>
                </a:lnTo>
                <a:lnTo>
                  <a:pt x="99060" y="53340"/>
                </a:lnTo>
                <a:lnTo>
                  <a:pt x="106680" y="60960"/>
                </a:lnTo>
                <a:lnTo>
                  <a:pt x="106680" y="68580"/>
                </a:lnTo>
                <a:lnTo>
                  <a:pt x="114300" y="76200"/>
                </a:lnTo>
                <a:lnTo>
                  <a:pt x="114300" y="91440"/>
                </a:lnTo>
                <a:lnTo>
                  <a:pt x="114300" y="99060"/>
                </a:lnTo>
                <a:lnTo>
                  <a:pt x="114300" y="106680"/>
                </a:lnTo>
                <a:lnTo>
                  <a:pt x="114300" y="121920"/>
                </a:lnTo>
                <a:lnTo>
                  <a:pt x="114300" y="129540"/>
                </a:lnTo>
                <a:lnTo>
                  <a:pt x="106680" y="137160"/>
                </a:lnTo>
                <a:lnTo>
                  <a:pt x="106680" y="144780"/>
                </a:lnTo>
                <a:lnTo>
                  <a:pt x="99060" y="152400"/>
                </a:lnTo>
                <a:lnTo>
                  <a:pt x="91440" y="160020"/>
                </a:lnTo>
                <a:lnTo>
                  <a:pt x="91440" y="167640"/>
                </a:lnTo>
                <a:lnTo>
                  <a:pt x="83820" y="167640"/>
                </a:lnTo>
                <a:lnTo>
                  <a:pt x="76200" y="167640"/>
                </a:lnTo>
                <a:lnTo>
                  <a:pt x="68580" y="167640"/>
                </a:lnTo>
                <a:lnTo>
                  <a:pt x="60960" y="167640"/>
                </a:lnTo>
                <a:lnTo>
                  <a:pt x="60960" y="1676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1" name="Freeform 7240"/>
          <p:cNvSpPr/>
          <p:nvPr/>
        </p:nvSpPr>
        <p:spPr>
          <a:xfrm>
            <a:off x="2171700" y="5158740"/>
            <a:ext cx="137161" cy="22861"/>
          </a:xfrm>
          <a:custGeom>
            <a:avLst/>
            <a:gdLst/>
            <a:ahLst/>
            <a:cxnLst/>
            <a:rect l="0" t="0" r="0" b="0"/>
            <a:pathLst>
              <a:path w="137161" h="22861">
                <a:moveTo>
                  <a:pt x="0" y="22860"/>
                </a:moveTo>
                <a:lnTo>
                  <a:pt x="0" y="15240"/>
                </a:ln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14300" y="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2" name="Freeform 7241"/>
          <p:cNvSpPr/>
          <p:nvPr/>
        </p:nvSpPr>
        <p:spPr>
          <a:xfrm>
            <a:off x="2293620" y="5288280"/>
            <a:ext cx="45721" cy="22861"/>
          </a:xfrm>
          <a:custGeom>
            <a:avLst/>
            <a:gdLst/>
            <a:ahLst/>
            <a:cxnLst/>
            <a:rect l="0" t="0" r="0" b="0"/>
            <a:pathLst>
              <a:path w="45721" h="22861">
                <a:moveTo>
                  <a:pt x="0" y="22860"/>
                </a:moveTo>
                <a:lnTo>
                  <a:pt x="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2286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45720" y="15240"/>
                </a:lnTo>
                <a:lnTo>
                  <a:pt x="4572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3" name="Freeform 7242"/>
          <p:cNvSpPr/>
          <p:nvPr/>
        </p:nvSpPr>
        <p:spPr>
          <a:xfrm>
            <a:off x="2392680" y="5173980"/>
            <a:ext cx="129541" cy="190501"/>
          </a:xfrm>
          <a:custGeom>
            <a:avLst/>
            <a:gdLst/>
            <a:ahLst/>
            <a:cxnLst/>
            <a:rect l="0" t="0" r="0" b="0"/>
            <a:pathLst>
              <a:path w="129541" h="19050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0"/>
                </a:lnTo>
                <a:lnTo>
                  <a:pt x="12192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7620"/>
                </a:lnTo>
                <a:lnTo>
                  <a:pt x="121920" y="7620"/>
                </a:lnTo>
                <a:lnTo>
                  <a:pt x="121920" y="15240"/>
                </a:lnTo>
                <a:lnTo>
                  <a:pt x="114300" y="22860"/>
                </a:lnTo>
                <a:lnTo>
                  <a:pt x="114300" y="30480"/>
                </a:lnTo>
                <a:lnTo>
                  <a:pt x="106680" y="38100"/>
                </a:lnTo>
                <a:lnTo>
                  <a:pt x="99060" y="45720"/>
                </a:lnTo>
                <a:lnTo>
                  <a:pt x="99060" y="53340"/>
                </a:lnTo>
                <a:lnTo>
                  <a:pt x="91440" y="68580"/>
                </a:lnTo>
                <a:lnTo>
                  <a:pt x="91440" y="83820"/>
                </a:lnTo>
                <a:lnTo>
                  <a:pt x="83820" y="91440"/>
                </a:lnTo>
                <a:lnTo>
                  <a:pt x="83820" y="106680"/>
                </a:lnTo>
                <a:lnTo>
                  <a:pt x="76200" y="114300"/>
                </a:lnTo>
                <a:lnTo>
                  <a:pt x="76200" y="129540"/>
                </a:lnTo>
                <a:lnTo>
                  <a:pt x="76200" y="144780"/>
                </a:lnTo>
                <a:lnTo>
                  <a:pt x="76200" y="152400"/>
                </a:lnTo>
                <a:lnTo>
                  <a:pt x="68580" y="167640"/>
                </a:lnTo>
                <a:lnTo>
                  <a:pt x="68580" y="175260"/>
                </a:lnTo>
                <a:lnTo>
                  <a:pt x="68580" y="175260"/>
                </a:lnTo>
                <a:lnTo>
                  <a:pt x="68580" y="190500"/>
                </a:lnTo>
                <a:lnTo>
                  <a:pt x="68580" y="1905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4" name="Freeform 7243"/>
          <p:cNvSpPr/>
          <p:nvPr/>
        </p:nvSpPr>
        <p:spPr>
          <a:xfrm>
            <a:off x="2423160" y="5265420"/>
            <a:ext cx="106681" cy="7621"/>
          </a:xfrm>
          <a:custGeom>
            <a:avLst/>
            <a:gdLst/>
            <a:ahLst/>
            <a:cxnLst/>
            <a:rect l="0" t="0" r="0" b="0"/>
            <a:pathLst>
              <a:path w="106681" h="762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7620"/>
                </a:lnTo>
                <a:lnTo>
                  <a:pt x="106680" y="7620"/>
                </a:lnTo>
                <a:lnTo>
                  <a:pt x="10668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5" name="Freeform 7244"/>
          <p:cNvSpPr/>
          <p:nvPr/>
        </p:nvSpPr>
        <p:spPr>
          <a:xfrm>
            <a:off x="1866900" y="5067300"/>
            <a:ext cx="571501" cy="38101"/>
          </a:xfrm>
          <a:custGeom>
            <a:avLst/>
            <a:gdLst/>
            <a:ahLst/>
            <a:cxnLst/>
            <a:rect l="0" t="0" r="0" b="0"/>
            <a:pathLst>
              <a:path w="571501" h="38101">
                <a:moveTo>
                  <a:pt x="0" y="38100"/>
                </a:moveTo>
                <a:lnTo>
                  <a:pt x="0" y="38100"/>
                </a:lnTo>
                <a:lnTo>
                  <a:pt x="15240" y="30480"/>
                </a:lnTo>
                <a:lnTo>
                  <a:pt x="22860" y="30480"/>
                </a:lnTo>
                <a:lnTo>
                  <a:pt x="30480" y="22860"/>
                </a:lnTo>
                <a:lnTo>
                  <a:pt x="45720" y="22860"/>
                </a:lnTo>
                <a:lnTo>
                  <a:pt x="60960" y="22860"/>
                </a:lnTo>
                <a:lnTo>
                  <a:pt x="76200" y="15240"/>
                </a:lnTo>
                <a:lnTo>
                  <a:pt x="99060" y="15240"/>
                </a:lnTo>
                <a:lnTo>
                  <a:pt x="121920" y="15240"/>
                </a:lnTo>
                <a:lnTo>
                  <a:pt x="144780" y="7620"/>
                </a:lnTo>
                <a:lnTo>
                  <a:pt x="175260" y="7620"/>
                </a:lnTo>
                <a:lnTo>
                  <a:pt x="198120" y="7620"/>
                </a:lnTo>
                <a:lnTo>
                  <a:pt x="228600" y="7620"/>
                </a:lnTo>
                <a:lnTo>
                  <a:pt x="259080" y="0"/>
                </a:lnTo>
                <a:lnTo>
                  <a:pt x="281940" y="0"/>
                </a:lnTo>
                <a:lnTo>
                  <a:pt x="312420" y="0"/>
                </a:lnTo>
                <a:lnTo>
                  <a:pt x="342900" y="0"/>
                </a:lnTo>
                <a:lnTo>
                  <a:pt x="373380" y="0"/>
                </a:lnTo>
                <a:lnTo>
                  <a:pt x="403860" y="7620"/>
                </a:lnTo>
                <a:lnTo>
                  <a:pt x="426720" y="7620"/>
                </a:lnTo>
                <a:lnTo>
                  <a:pt x="457200" y="7620"/>
                </a:lnTo>
                <a:lnTo>
                  <a:pt x="480060" y="7620"/>
                </a:lnTo>
                <a:lnTo>
                  <a:pt x="510540" y="7620"/>
                </a:lnTo>
                <a:lnTo>
                  <a:pt x="533400" y="7620"/>
                </a:lnTo>
                <a:lnTo>
                  <a:pt x="571500" y="7620"/>
                </a:lnTo>
                <a:lnTo>
                  <a:pt x="57150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6" name="Freeform 7245"/>
          <p:cNvSpPr/>
          <p:nvPr/>
        </p:nvSpPr>
        <p:spPr>
          <a:xfrm>
            <a:off x="4084320" y="2080260"/>
            <a:ext cx="213361" cy="548641"/>
          </a:xfrm>
          <a:custGeom>
            <a:avLst/>
            <a:gdLst/>
            <a:ahLst/>
            <a:cxnLst/>
            <a:rect l="0" t="0" r="0" b="0"/>
            <a:pathLst>
              <a:path w="213361" h="548641">
                <a:moveTo>
                  <a:pt x="22860" y="274320"/>
                </a:moveTo>
                <a:lnTo>
                  <a:pt x="22860" y="274320"/>
                </a:lnTo>
                <a:lnTo>
                  <a:pt x="22860" y="281940"/>
                </a:lnTo>
                <a:lnTo>
                  <a:pt x="30480" y="281940"/>
                </a:lnTo>
                <a:lnTo>
                  <a:pt x="30480" y="289560"/>
                </a:lnTo>
                <a:lnTo>
                  <a:pt x="30480" y="297180"/>
                </a:lnTo>
                <a:lnTo>
                  <a:pt x="38100" y="312420"/>
                </a:lnTo>
                <a:lnTo>
                  <a:pt x="30480" y="320040"/>
                </a:lnTo>
                <a:lnTo>
                  <a:pt x="30480" y="335280"/>
                </a:lnTo>
                <a:lnTo>
                  <a:pt x="30480" y="342900"/>
                </a:lnTo>
                <a:lnTo>
                  <a:pt x="30480" y="358140"/>
                </a:lnTo>
                <a:lnTo>
                  <a:pt x="30480" y="373380"/>
                </a:lnTo>
                <a:lnTo>
                  <a:pt x="30480" y="388620"/>
                </a:lnTo>
                <a:lnTo>
                  <a:pt x="30480" y="403860"/>
                </a:lnTo>
                <a:lnTo>
                  <a:pt x="30480" y="419100"/>
                </a:lnTo>
                <a:lnTo>
                  <a:pt x="30480" y="434340"/>
                </a:lnTo>
                <a:lnTo>
                  <a:pt x="22860" y="449580"/>
                </a:lnTo>
                <a:lnTo>
                  <a:pt x="22860" y="472440"/>
                </a:lnTo>
                <a:lnTo>
                  <a:pt x="22860" y="480060"/>
                </a:lnTo>
                <a:lnTo>
                  <a:pt x="15240" y="495300"/>
                </a:lnTo>
                <a:lnTo>
                  <a:pt x="15240" y="510540"/>
                </a:lnTo>
                <a:lnTo>
                  <a:pt x="15240" y="525780"/>
                </a:lnTo>
                <a:lnTo>
                  <a:pt x="7620" y="533400"/>
                </a:lnTo>
                <a:lnTo>
                  <a:pt x="7620" y="541020"/>
                </a:lnTo>
                <a:lnTo>
                  <a:pt x="0" y="548640"/>
                </a:lnTo>
                <a:lnTo>
                  <a:pt x="0" y="548640"/>
                </a:lnTo>
                <a:lnTo>
                  <a:pt x="0" y="548640"/>
                </a:lnTo>
                <a:lnTo>
                  <a:pt x="0" y="548640"/>
                </a:lnTo>
                <a:lnTo>
                  <a:pt x="0" y="548640"/>
                </a:lnTo>
                <a:lnTo>
                  <a:pt x="0" y="541020"/>
                </a:lnTo>
                <a:lnTo>
                  <a:pt x="0" y="541020"/>
                </a:lnTo>
                <a:lnTo>
                  <a:pt x="0" y="525780"/>
                </a:lnTo>
                <a:lnTo>
                  <a:pt x="0" y="518160"/>
                </a:lnTo>
                <a:lnTo>
                  <a:pt x="7620" y="502920"/>
                </a:lnTo>
                <a:lnTo>
                  <a:pt x="7620" y="487680"/>
                </a:lnTo>
                <a:lnTo>
                  <a:pt x="7620" y="472440"/>
                </a:lnTo>
                <a:lnTo>
                  <a:pt x="15240" y="449580"/>
                </a:lnTo>
                <a:lnTo>
                  <a:pt x="15240" y="426720"/>
                </a:lnTo>
                <a:lnTo>
                  <a:pt x="15240" y="403860"/>
                </a:lnTo>
                <a:lnTo>
                  <a:pt x="22860" y="381000"/>
                </a:lnTo>
                <a:lnTo>
                  <a:pt x="30480" y="358140"/>
                </a:lnTo>
                <a:lnTo>
                  <a:pt x="30480" y="335280"/>
                </a:lnTo>
                <a:lnTo>
                  <a:pt x="38100" y="312420"/>
                </a:lnTo>
                <a:lnTo>
                  <a:pt x="45720" y="281940"/>
                </a:lnTo>
                <a:lnTo>
                  <a:pt x="53340" y="259080"/>
                </a:lnTo>
                <a:lnTo>
                  <a:pt x="60960" y="236220"/>
                </a:lnTo>
                <a:lnTo>
                  <a:pt x="60960" y="213360"/>
                </a:lnTo>
                <a:lnTo>
                  <a:pt x="68580" y="190500"/>
                </a:lnTo>
                <a:lnTo>
                  <a:pt x="76200" y="167640"/>
                </a:lnTo>
                <a:lnTo>
                  <a:pt x="76200" y="144780"/>
                </a:lnTo>
                <a:lnTo>
                  <a:pt x="83820" y="129540"/>
                </a:lnTo>
                <a:lnTo>
                  <a:pt x="91440" y="106680"/>
                </a:lnTo>
                <a:lnTo>
                  <a:pt x="99060" y="83820"/>
                </a:lnTo>
                <a:lnTo>
                  <a:pt x="106680" y="76200"/>
                </a:lnTo>
                <a:lnTo>
                  <a:pt x="114300" y="60960"/>
                </a:lnTo>
                <a:lnTo>
                  <a:pt x="121920" y="45720"/>
                </a:lnTo>
                <a:lnTo>
                  <a:pt x="121920" y="30480"/>
                </a:lnTo>
                <a:lnTo>
                  <a:pt x="129540" y="22860"/>
                </a:lnTo>
                <a:lnTo>
                  <a:pt x="137160" y="15240"/>
                </a:lnTo>
                <a:lnTo>
                  <a:pt x="144780" y="7620"/>
                </a:lnTo>
                <a:lnTo>
                  <a:pt x="152400" y="7620"/>
                </a:lnTo>
                <a:lnTo>
                  <a:pt x="152400" y="0"/>
                </a:lnTo>
                <a:lnTo>
                  <a:pt x="160020" y="0"/>
                </a:lnTo>
                <a:lnTo>
                  <a:pt x="160020" y="0"/>
                </a:lnTo>
                <a:lnTo>
                  <a:pt x="167640" y="7620"/>
                </a:lnTo>
                <a:lnTo>
                  <a:pt x="175260" y="15240"/>
                </a:lnTo>
                <a:lnTo>
                  <a:pt x="175260" y="22860"/>
                </a:lnTo>
                <a:lnTo>
                  <a:pt x="182880" y="30480"/>
                </a:lnTo>
                <a:lnTo>
                  <a:pt x="190500" y="45720"/>
                </a:lnTo>
                <a:lnTo>
                  <a:pt x="198120" y="53340"/>
                </a:lnTo>
                <a:lnTo>
                  <a:pt x="198120" y="68580"/>
                </a:lnTo>
                <a:lnTo>
                  <a:pt x="205740" y="83820"/>
                </a:lnTo>
                <a:lnTo>
                  <a:pt x="205740" y="106680"/>
                </a:lnTo>
                <a:lnTo>
                  <a:pt x="213360" y="121920"/>
                </a:lnTo>
                <a:lnTo>
                  <a:pt x="213360" y="144780"/>
                </a:lnTo>
                <a:lnTo>
                  <a:pt x="213360" y="167640"/>
                </a:lnTo>
                <a:lnTo>
                  <a:pt x="213360" y="182880"/>
                </a:lnTo>
                <a:lnTo>
                  <a:pt x="213360" y="205740"/>
                </a:lnTo>
                <a:lnTo>
                  <a:pt x="213360" y="228600"/>
                </a:lnTo>
                <a:lnTo>
                  <a:pt x="213360" y="251460"/>
                </a:lnTo>
                <a:lnTo>
                  <a:pt x="213360" y="274320"/>
                </a:lnTo>
                <a:lnTo>
                  <a:pt x="213360" y="289560"/>
                </a:lnTo>
                <a:lnTo>
                  <a:pt x="213360" y="312420"/>
                </a:lnTo>
                <a:lnTo>
                  <a:pt x="213360" y="335280"/>
                </a:lnTo>
                <a:lnTo>
                  <a:pt x="213360" y="350520"/>
                </a:lnTo>
                <a:lnTo>
                  <a:pt x="213360" y="365760"/>
                </a:lnTo>
                <a:lnTo>
                  <a:pt x="213360" y="381000"/>
                </a:lnTo>
                <a:lnTo>
                  <a:pt x="213360" y="396240"/>
                </a:lnTo>
                <a:lnTo>
                  <a:pt x="213360" y="411480"/>
                </a:lnTo>
                <a:lnTo>
                  <a:pt x="205740" y="419100"/>
                </a:lnTo>
                <a:lnTo>
                  <a:pt x="205740" y="434340"/>
                </a:lnTo>
                <a:lnTo>
                  <a:pt x="205740" y="441960"/>
                </a:lnTo>
                <a:lnTo>
                  <a:pt x="205740" y="441960"/>
                </a:lnTo>
                <a:lnTo>
                  <a:pt x="198120" y="449580"/>
                </a:lnTo>
                <a:lnTo>
                  <a:pt x="198120" y="457200"/>
                </a:lnTo>
                <a:lnTo>
                  <a:pt x="198120" y="4572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7" name="Freeform 7246"/>
          <p:cNvSpPr/>
          <p:nvPr/>
        </p:nvSpPr>
        <p:spPr>
          <a:xfrm>
            <a:off x="4099560" y="2400300"/>
            <a:ext cx="243841" cy="60961"/>
          </a:xfrm>
          <a:custGeom>
            <a:avLst/>
            <a:gdLst/>
            <a:ahLst/>
            <a:cxnLst/>
            <a:rect l="0" t="0" r="0" b="0"/>
            <a:pathLst>
              <a:path w="243841" h="60961">
                <a:moveTo>
                  <a:pt x="7620" y="60960"/>
                </a:moveTo>
                <a:lnTo>
                  <a:pt x="7620" y="60960"/>
                </a:lnTo>
                <a:lnTo>
                  <a:pt x="7620" y="53340"/>
                </a:lnTo>
                <a:lnTo>
                  <a:pt x="0" y="53340"/>
                </a:lnTo>
                <a:lnTo>
                  <a:pt x="0" y="53340"/>
                </a:lnTo>
                <a:lnTo>
                  <a:pt x="7620" y="45720"/>
                </a:lnTo>
                <a:lnTo>
                  <a:pt x="7620" y="45720"/>
                </a:lnTo>
                <a:lnTo>
                  <a:pt x="22860" y="45720"/>
                </a:lnTo>
                <a:lnTo>
                  <a:pt x="30480" y="38100"/>
                </a:lnTo>
                <a:lnTo>
                  <a:pt x="45720" y="38100"/>
                </a:lnTo>
                <a:lnTo>
                  <a:pt x="60960" y="30480"/>
                </a:lnTo>
                <a:lnTo>
                  <a:pt x="83820" y="30480"/>
                </a:lnTo>
                <a:lnTo>
                  <a:pt x="99060" y="30480"/>
                </a:lnTo>
                <a:lnTo>
                  <a:pt x="121920" y="22860"/>
                </a:lnTo>
                <a:lnTo>
                  <a:pt x="137160" y="15240"/>
                </a:lnTo>
                <a:lnTo>
                  <a:pt x="160020" y="15240"/>
                </a:lnTo>
                <a:lnTo>
                  <a:pt x="182880" y="15240"/>
                </a:lnTo>
                <a:lnTo>
                  <a:pt x="198120" y="7620"/>
                </a:lnTo>
                <a:lnTo>
                  <a:pt x="213360" y="0"/>
                </a:lnTo>
                <a:lnTo>
                  <a:pt x="243840" y="0"/>
                </a:lnTo>
                <a:lnTo>
                  <a:pt x="2438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8" name="Freeform 7247"/>
          <p:cNvSpPr/>
          <p:nvPr/>
        </p:nvSpPr>
        <p:spPr>
          <a:xfrm>
            <a:off x="4488180" y="2362200"/>
            <a:ext cx="121921" cy="1"/>
          </a:xfrm>
          <a:custGeom>
            <a:avLst/>
            <a:gdLst/>
            <a:ahLst/>
            <a:cxnLst/>
            <a:rect l="0" t="0" r="0" b="0"/>
            <a:pathLst>
              <a:path w="12192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21920" y="0"/>
                </a:lnTo>
                <a:lnTo>
                  <a:pt x="1219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9" name="Freeform 7248"/>
          <p:cNvSpPr/>
          <p:nvPr/>
        </p:nvSpPr>
        <p:spPr>
          <a:xfrm>
            <a:off x="4465320" y="2407920"/>
            <a:ext cx="198121" cy="60961"/>
          </a:xfrm>
          <a:custGeom>
            <a:avLst/>
            <a:gdLst/>
            <a:ahLst/>
            <a:cxnLst/>
            <a:rect l="0" t="0" r="0" b="0"/>
            <a:pathLst>
              <a:path w="198121" h="60961">
                <a:moveTo>
                  <a:pt x="15240" y="45720"/>
                </a:moveTo>
                <a:lnTo>
                  <a:pt x="762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15240" y="60960"/>
                </a:lnTo>
                <a:lnTo>
                  <a:pt x="22860" y="60960"/>
                </a:lnTo>
                <a:lnTo>
                  <a:pt x="30480" y="60960"/>
                </a:lnTo>
                <a:lnTo>
                  <a:pt x="45720" y="53340"/>
                </a:lnTo>
                <a:lnTo>
                  <a:pt x="60960" y="53340"/>
                </a:lnTo>
                <a:lnTo>
                  <a:pt x="83820" y="45720"/>
                </a:lnTo>
                <a:lnTo>
                  <a:pt x="99060" y="45720"/>
                </a:lnTo>
                <a:lnTo>
                  <a:pt x="114300" y="38100"/>
                </a:lnTo>
                <a:lnTo>
                  <a:pt x="129540" y="30480"/>
                </a:lnTo>
                <a:lnTo>
                  <a:pt x="144780" y="22860"/>
                </a:lnTo>
                <a:lnTo>
                  <a:pt x="167640" y="22860"/>
                </a:lnTo>
                <a:lnTo>
                  <a:pt x="175260" y="7620"/>
                </a:lnTo>
                <a:lnTo>
                  <a:pt x="198120" y="0"/>
                </a:lnTo>
                <a:lnTo>
                  <a:pt x="1981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0" name="Freeform 7249"/>
          <p:cNvSpPr/>
          <p:nvPr/>
        </p:nvSpPr>
        <p:spPr>
          <a:xfrm>
            <a:off x="4884420" y="2087880"/>
            <a:ext cx="15241" cy="205741"/>
          </a:xfrm>
          <a:custGeom>
            <a:avLst/>
            <a:gdLst/>
            <a:ahLst/>
            <a:cxnLst/>
            <a:rect l="0" t="0" r="0" b="0"/>
            <a:pathLst>
              <a:path w="15241" h="205741">
                <a:moveTo>
                  <a:pt x="0" y="7620"/>
                </a:moveTo>
                <a:lnTo>
                  <a:pt x="0" y="762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68580"/>
                </a:lnTo>
                <a:lnTo>
                  <a:pt x="0" y="83820"/>
                </a:lnTo>
                <a:lnTo>
                  <a:pt x="0" y="91440"/>
                </a:lnTo>
                <a:lnTo>
                  <a:pt x="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7620" y="152400"/>
                </a:lnTo>
                <a:lnTo>
                  <a:pt x="7620" y="167640"/>
                </a:lnTo>
                <a:lnTo>
                  <a:pt x="7620" y="175260"/>
                </a:lnTo>
                <a:lnTo>
                  <a:pt x="15240" y="190500"/>
                </a:lnTo>
                <a:lnTo>
                  <a:pt x="15240" y="205740"/>
                </a:lnTo>
                <a:lnTo>
                  <a:pt x="15240" y="2057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1" name="Freeform 7250"/>
          <p:cNvSpPr/>
          <p:nvPr/>
        </p:nvSpPr>
        <p:spPr>
          <a:xfrm>
            <a:off x="4754880" y="2346960"/>
            <a:ext cx="304801" cy="38101"/>
          </a:xfrm>
          <a:custGeom>
            <a:avLst/>
            <a:gdLst/>
            <a:ahLst/>
            <a:cxnLst/>
            <a:rect l="0" t="0" r="0" b="0"/>
            <a:pathLst>
              <a:path w="304801" h="38101">
                <a:moveTo>
                  <a:pt x="0" y="38100"/>
                </a:moveTo>
                <a:lnTo>
                  <a:pt x="0" y="38100"/>
                </a:lnTo>
                <a:lnTo>
                  <a:pt x="0" y="38100"/>
                </a:lnTo>
                <a:lnTo>
                  <a:pt x="7620" y="38100"/>
                </a:lnTo>
                <a:lnTo>
                  <a:pt x="15240" y="38100"/>
                </a:lnTo>
                <a:lnTo>
                  <a:pt x="15240" y="38100"/>
                </a:lnTo>
                <a:lnTo>
                  <a:pt x="30480" y="38100"/>
                </a:lnTo>
                <a:lnTo>
                  <a:pt x="38100" y="30480"/>
                </a:lnTo>
                <a:lnTo>
                  <a:pt x="53340" y="30480"/>
                </a:lnTo>
                <a:lnTo>
                  <a:pt x="68580" y="30480"/>
                </a:lnTo>
                <a:lnTo>
                  <a:pt x="91440" y="22860"/>
                </a:lnTo>
                <a:lnTo>
                  <a:pt x="114300" y="22860"/>
                </a:lnTo>
                <a:lnTo>
                  <a:pt x="129540" y="15240"/>
                </a:lnTo>
                <a:lnTo>
                  <a:pt x="152400" y="15240"/>
                </a:lnTo>
                <a:lnTo>
                  <a:pt x="175260" y="15240"/>
                </a:lnTo>
                <a:lnTo>
                  <a:pt x="190500" y="7620"/>
                </a:lnTo>
                <a:lnTo>
                  <a:pt x="213360" y="7620"/>
                </a:lnTo>
                <a:lnTo>
                  <a:pt x="236220" y="7620"/>
                </a:lnTo>
                <a:lnTo>
                  <a:pt x="259080" y="0"/>
                </a:lnTo>
                <a:lnTo>
                  <a:pt x="274320" y="0"/>
                </a:lnTo>
                <a:lnTo>
                  <a:pt x="304800" y="0"/>
                </a:lnTo>
                <a:lnTo>
                  <a:pt x="30480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2" name="Freeform 7251"/>
          <p:cNvSpPr/>
          <p:nvPr/>
        </p:nvSpPr>
        <p:spPr>
          <a:xfrm>
            <a:off x="4785360" y="2438400"/>
            <a:ext cx="190501" cy="144781"/>
          </a:xfrm>
          <a:custGeom>
            <a:avLst/>
            <a:gdLst/>
            <a:ahLst/>
            <a:cxnLst/>
            <a:rect l="0" t="0" r="0" b="0"/>
            <a:pathLst>
              <a:path w="190501" h="14478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37160" y="15240"/>
                </a:lnTo>
                <a:lnTo>
                  <a:pt x="144780" y="15240"/>
                </a:lnTo>
                <a:lnTo>
                  <a:pt x="160020" y="15240"/>
                </a:lnTo>
                <a:lnTo>
                  <a:pt x="167640" y="22860"/>
                </a:lnTo>
                <a:lnTo>
                  <a:pt x="182880" y="30480"/>
                </a:lnTo>
                <a:lnTo>
                  <a:pt x="182880" y="30480"/>
                </a:lnTo>
                <a:lnTo>
                  <a:pt x="182880" y="38100"/>
                </a:lnTo>
                <a:lnTo>
                  <a:pt x="175260" y="38100"/>
                </a:lnTo>
                <a:lnTo>
                  <a:pt x="167640" y="45720"/>
                </a:lnTo>
                <a:lnTo>
                  <a:pt x="160020" y="53340"/>
                </a:lnTo>
                <a:lnTo>
                  <a:pt x="152400" y="60960"/>
                </a:lnTo>
                <a:lnTo>
                  <a:pt x="137160" y="60960"/>
                </a:lnTo>
                <a:lnTo>
                  <a:pt x="121920" y="68580"/>
                </a:lnTo>
                <a:lnTo>
                  <a:pt x="106680" y="76200"/>
                </a:lnTo>
                <a:lnTo>
                  <a:pt x="91440" y="83820"/>
                </a:lnTo>
                <a:lnTo>
                  <a:pt x="76200" y="83820"/>
                </a:lnTo>
                <a:lnTo>
                  <a:pt x="68580" y="91440"/>
                </a:lnTo>
                <a:lnTo>
                  <a:pt x="60960" y="99060"/>
                </a:lnTo>
                <a:lnTo>
                  <a:pt x="53340" y="106680"/>
                </a:lnTo>
                <a:lnTo>
                  <a:pt x="53340" y="106680"/>
                </a:lnTo>
                <a:lnTo>
                  <a:pt x="53340" y="114300"/>
                </a:lnTo>
                <a:lnTo>
                  <a:pt x="53340" y="114300"/>
                </a:lnTo>
                <a:lnTo>
                  <a:pt x="60960" y="121920"/>
                </a:lnTo>
                <a:lnTo>
                  <a:pt x="76200" y="121920"/>
                </a:lnTo>
                <a:lnTo>
                  <a:pt x="91440" y="129540"/>
                </a:lnTo>
                <a:lnTo>
                  <a:pt x="106680" y="129540"/>
                </a:lnTo>
                <a:lnTo>
                  <a:pt x="129540" y="137160"/>
                </a:lnTo>
                <a:lnTo>
                  <a:pt x="144780" y="137160"/>
                </a:lnTo>
                <a:lnTo>
                  <a:pt x="160020" y="137160"/>
                </a:lnTo>
                <a:lnTo>
                  <a:pt x="190500" y="144780"/>
                </a:lnTo>
                <a:lnTo>
                  <a:pt x="190500" y="1447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3" name="Freeform 7252"/>
          <p:cNvSpPr/>
          <p:nvPr/>
        </p:nvSpPr>
        <p:spPr>
          <a:xfrm>
            <a:off x="5212080" y="2430780"/>
            <a:ext cx="342901" cy="106681"/>
          </a:xfrm>
          <a:custGeom>
            <a:avLst/>
            <a:gdLst/>
            <a:ahLst/>
            <a:cxnLst/>
            <a:rect l="0" t="0" r="0" b="0"/>
            <a:pathLst>
              <a:path w="342901" h="106681">
                <a:moveTo>
                  <a:pt x="198120" y="38100"/>
                </a:moveTo>
                <a:lnTo>
                  <a:pt x="198120" y="38100"/>
                </a:lnTo>
                <a:lnTo>
                  <a:pt x="198120" y="30480"/>
                </a:lnTo>
                <a:lnTo>
                  <a:pt x="198120" y="22860"/>
                </a:lnTo>
                <a:lnTo>
                  <a:pt x="198120" y="15240"/>
                </a:lnTo>
                <a:lnTo>
                  <a:pt x="198120" y="15240"/>
                </a:lnTo>
                <a:lnTo>
                  <a:pt x="190500" y="7620"/>
                </a:lnTo>
                <a:lnTo>
                  <a:pt x="182880" y="7620"/>
                </a:lnTo>
                <a:lnTo>
                  <a:pt x="175260" y="7620"/>
                </a:lnTo>
                <a:lnTo>
                  <a:pt x="167640" y="0"/>
                </a:lnTo>
                <a:lnTo>
                  <a:pt x="160020" y="0"/>
                </a:lnTo>
                <a:lnTo>
                  <a:pt x="144780" y="7620"/>
                </a:lnTo>
                <a:lnTo>
                  <a:pt x="137160" y="7620"/>
                </a:lnTo>
                <a:lnTo>
                  <a:pt x="121920" y="15240"/>
                </a:lnTo>
                <a:lnTo>
                  <a:pt x="106680" y="15240"/>
                </a:lnTo>
                <a:lnTo>
                  <a:pt x="99060" y="22860"/>
                </a:lnTo>
                <a:lnTo>
                  <a:pt x="76200" y="22860"/>
                </a:lnTo>
                <a:lnTo>
                  <a:pt x="60960" y="30480"/>
                </a:lnTo>
                <a:lnTo>
                  <a:pt x="53340" y="38100"/>
                </a:lnTo>
                <a:lnTo>
                  <a:pt x="38100" y="53340"/>
                </a:lnTo>
                <a:lnTo>
                  <a:pt x="22860" y="53340"/>
                </a:lnTo>
                <a:lnTo>
                  <a:pt x="15240" y="68580"/>
                </a:lnTo>
                <a:lnTo>
                  <a:pt x="7620" y="76200"/>
                </a:lnTo>
                <a:lnTo>
                  <a:pt x="0" y="8382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7620" y="106680"/>
                </a:lnTo>
                <a:lnTo>
                  <a:pt x="15240" y="106680"/>
                </a:lnTo>
                <a:lnTo>
                  <a:pt x="22860" y="106680"/>
                </a:lnTo>
                <a:lnTo>
                  <a:pt x="30480" y="106680"/>
                </a:lnTo>
                <a:lnTo>
                  <a:pt x="45720" y="106680"/>
                </a:lnTo>
                <a:lnTo>
                  <a:pt x="53340" y="99060"/>
                </a:lnTo>
                <a:lnTo>
                  <a:pt x="68580" y="99060"/>
                </a:lnTo>
                <a:lnTo>
                  <a:pt x="83820" y="91440"/>
                </a:lnTo>
                <a:lnTo>
                  <a:pt x="99060" y="83820"/>
                </a:lnTo>
                <a:lnTo>
                  <a:pt x="106680" y="76200"/>
                </a:lnTo>
                <a:lnTo>
                  <a:pt x="121920" y="68580"/>
                </a:lnTo>
                <a:lnTo>
                  <a:pt x="129540" y="60960"/>
                </a:lnTo>
                <a:lnTo>
                  <a:pt x="137160" y="53340"/>
                </a:lnTo>
                <a:lnTo>
                  <a:pt x="144780" y="45720"/>
                </a:lnTo>
                <a:lnTo>
                  <a:pt x="152400" y="38100"/>
                </a:lnTo>
                <a:lnTo>
                  <a:pt x="152400" y="30480"/>
                </a:lnTo>
                <a:lnTo>
                  <a:pt x="152400" y="22860"/>
                </a:lnTo>
                <a:lnTo>
                  <a:pt x="160020" y="15240"/>
                </a:lnTo>
                <a:lnTo>
                  <a:pt x="160020" y="15240"/>
                </a:lnTo>
                <a:lnTo>
                  <a:pt x="160020" y="15240"/>
                </a:lnTo>
                <a:lnTo>
                  <a:pt x="160020" y="7620"/>
                </a:lnTo>
                <a:lnTo>
                  <a:pt x="160020" y="7620"/>
                </a:lnTo>
                <a:lnTo>
                  <a:pt x="160020" y="7620"/>
                </a:lnTo>
                <a:lnTo>
                  <a:pt x="167640" y="7620"/>
                </a:lnTo>
                <a:lnTo>
                  <a:pt x="167640" y="15240"/>
                </a:lnTo>
                <a:lnTo>
                  <a:pt x="167640" y="15240"/>
                </a:lnTo>
                <a:lnTo>
                  <a:pt x="175260" y="22860"/>
                </a:lnTo>
                <a:lnTo>
                  <a:pt x="182880" y="22860"/>
                </a:lnTo>
                <a:lnTo>
                  <a:pt x="198120" y="38100"/>
                </a:lnTo>
                <a:lnTo>
                  <a:pt x="205740" y="38100"/>
                </a:lnTo>
                <a:lnTo>
                  <a:pt x="220980" y="45720"/>
                </a:lnTo>
                <a:lnTo>
                  <a:pt x="228600" y="53340"/>
                </a:lnTo>
                <a:lnTo>
                  <a:pt x="243840" y="60960"/>
                </a:lnTo>
                <a:lnTo>
                  <a:pt x="259080" y="68580"/>
                </a:lnTo>
                <a:lnTo>
                  <a:pt x="274320" y="76200"/>
                </a:lnTo>
                <a:lnTo>
                  <a:pt x="297180" y="83820"/>
                </a:lnTo>
                <a:lnTo>
                  <a:pt x="304800" y="91440"/>
                </a:lnTo>
                <a:lnTo>
                  <a:pt x="320040" y="99060"/>
                </a:lnTo>
                <a:lnTo>
                  <a:pt x="342900" y="106680"/>
                </a:lnTo>
                <a:lnTo>
                  <a:pt x="342900" y="1066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4" name="Freeform 7253"/>
          <p:cNvSpPr/>
          <p:nvPr/>
        </p:nvSpPr>
        <p:spPr>
          <a:xfrm>
            <a:off x="5737860" y="2438400"/>
            <a:ext cx="220981" cy="266701"/>
          </a:xfrm>
          <a:custGeom>
            <a:avLst/>
            <a:gdLst/>
            <a:ahLst/>
            <a:cxnLst/>
            <a:rect l="0" t="0" r="0" b="0"/>
            <a:pathLst>
              <a:path w="220981" h="266701">
                <a:moveTo>
                  <a:pt x="15240" y="30480"/>
                </a:moveTo>
                <a:lnTo>
                  <a:pt x="1524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76200"/>
                </a:lnTo>
                <a:lnTo>
                  <a:pt x="15240" y="83820"/>
                </a:lnTo>
                <a:lnTo>
                  <a:pt x="15240" y="99060"/>
                </a:lnTo>
                <a:lnTo>
                  <a:pt x="15240" y="114300"/>
                </a:lnTo>
                <a:lnTo>
                  <a:pt x="15240" y="129540"/>
                </a:lnTo>
                <a:lnTo>
                  <a:pt x="15240" y="137160"/>
                </a:lnTo>
                <a:lnTo>
                  <a:pt x="15240" y="152400"/>
                </a:lnTo>
                <a:lnTo>
                  <a:pt x="15240" y="167640"/>
                </a:lnTo>
                <a:lnTo>
                  <a:pt x="15240" y="182880"/>
                </a:lnTo>
                <a:lnTo>
                  <a:pt x="15240" y="198120"/>
                </a:lnTo>
                <a:lnTo>
                  <a:pt x="15240" y="213360"/>
                </a:lnTo>
                <a:lnTo>
                  <a:pt x="15240" y="228600"/>
                </a:lnTo>
                <a:lnTo>
                  <a:pt x="15240" y="236220"/>
                </a:lnTo>
                <a:lnTo>
                  <a:pt x="22860" y="243840"/>
                </a:lnTo>
                <a:lnTo>
                  <a:pt x="22860" y="251460"/>
                </a:lnTo>
                <a:lnTo>
                  <a:pt x="22860" y="259080"/>
                </a:lnTo>
                <a:lnTo>
                  <a:pt x="22860" y="259080"/>
                </a:lnTo>
                <a:lnTo>
                  <a:pt x="22860" y="266700"/>
                </a:lnTo>
                <a:lnTo>
                  <a:pt x="22860" y="266700"/>
                </a:lnTo>
                <a:lnTo>
                  <a:pt x="22860" y="266700"/>
                </a:lnTo>
                <a:lnTo>
                  <a:pt x="22860" y="259080"/>
                </a:lnTo>
                <a:lnTo>
                  <a:pt x="15240" y="251460"/>
                </a:lnTo>
                <a:lnTo>
                  <a:pt x="15240" y="243840"/>
                </a:lnTo>
                <a:lnTo>
                  <a:pt x="15240" y="236220"/>
                </a:lnTo>
                <a:lnTo>
                  <a:pt x="15240" y="220980"/>
                </a:lnTo>
                <a:lnTo>
                  <a:pt x="7620" y="205740"/>
                </a:lnTo>
                <a:lnTo>
                  <a:pt x="7620" y="190500"/>
                </a:lnTo>
                <a:lnTo>
                  <a:pt x="7620" y="175260"/>
                </a:lnTo>
                <a:lnTo>
                  <a:pt x="7620" y="160020"/>
                </a:lnTo>
                <a:lnTo>
                  <a:pt x="0" y="137160"/>
                </a:lnTo>
                <a:lnTo>
                  <a:pt x="0" y="121920"/>
                </a:lnTo>
                <a:lnTo>
                  <a:pt x="0" y="106680"/>
                </a:lnTo>
                <a:lnTo>
                  <a:pt x="7620" y="91440"/>
                </a:lnTo>
                <a:lnTo>
                  <a:pt x="7620" y="76200"/>
                </a:lnTo>
                <a:lnTo>
                  <a:pt x="15240" y="60960"/>
                </a:lnTo>
                <a:lnTo>
                  <a:pt x="15240" y="45720"/>
                </a:lnTo>
                <a:lnTo>
                  <a:pt x="22860" y="30480"/>
                </a:lnTo>
                <a:lnTo>
                  <a:pt x="30480" y="22860"/>
                </a:lnTo>
                <a:lnTo>
                  <a:pt x="45720" y="15240"/>
                </a:lnTo>
                <a:lnTo>
                  <a:pt x="60960" y="762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9540" y="0"/>
                </a:lnTo>
                <a:lnTo>
                  <a:pt x="144780" y="7620"/>
                </a:lnTo>
                <a:lnTo>
                  <a:pt x="160020" y="7620"/>
                </a:lnTo>
                <a:lnTo>
                  <a:pt x="175260" y="15240"/>
                </a:lnTo>
                <a:lnTo>
                  <a:pt x="190500" y="22860"/>
                </a:lnTo>
                <a:lnTo>
                  <a:pt x="205740" y="30480"/>
                </a:lnTo>
                <a:lnTo>
                  <a:pt x="213360" y="38100"/>
                </a:lnTo>
                <a:lnTo>
                  <a:pt x="213360" y="45720"/>
                </a:lnTo>
                <a:lnTo>
                  <a:pt x="220980" y="45720"/>
                </a:lnTo>
                <a:lnTo>
                  <a:pt x="213360" y="53340"/>
                </a:lnTo>
                <a:lnTo>
                  <a:pt x="213360" y="60960"/>
                </a:lnTo>
                <a:lnTo>
                  <a:pt x="198120" y="68580"/>
                </a:lnTo>
                <a:lnTo>
                  <a:pt x="190500" y="76200"/>
                </a:lnTo>
                <a:lnTo>
                  <a:pt x="175260" y="76200"/>
                </a:lnTo>
                <a:lnTo>
                  <a:pt x="152400" y="76200"/>
                </a:lnTo>
                <a:lnTo>
                  <a:pt x="137160" y="76200"/>
                </a:lnTo>
                <a:lnTo>
                  <a:pt x="114300" y="83820"/>
                </a:lnTo>
                <a:lnTo>
                  <a:pt x="91440" y="83820"/>
                </a:lnTo>
                <a:lnTo>
                  <a:pt x="76200" y="76200"/>
                </a:lnTo>
                <a:lnTo>
                  <a:pt x="60960" y="76200"/>
                </a:lnTo>
                <a:lnTo>
                  <a:pt x="38100" y="76200"/>
                </a:lnTo>
                <a:lnTo>
                  <a:pt x="30480" y="83820"/>
                </a:lnTo>
                <a:lnTo>
                  <a:pt x="7620" y="83820"/>
                </a:lnTo>
                <a:lnTo>
                  <a:pt x="7620" y="838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5" name="Freeform 7254"/>
          <p:cNvSpPr/>
          <p:nvPr/>
        </p:nvSpPr>
        <p:spPr>
          <a:xfrm>
            <a:off x="4404360" y="2971800"/>
            <a:ext cx="365761" cy="152401"/>
          </a:xfrm>
          <a:custGeom>
            <a:avLst/>
            <a:gdLst/>
            <a:ahLst/>
            <a:cxnLst/>
            <a:rect l="0" t="0" r="0" b="0"/>
            <a:pathLst>
              <a:path w="365761" h="152401">
                <a:moveTo>
                  <a:pt x="167640" y="15240"/>
                </a:moveTo>
                <a:lnTo>
                  <a:pt x="167640" y="7620"/>
                </a:lnTo>
                <a:lnTo>
                  <a:pt x="167640" y="7620"/>
                </a:lnTo>
                <a:lnTo>
                  <a:pt x="167640" y="7620"/>
                </a:lnTo>
                <a:lnTo>
                  <a:pt x="167640" y="0"/>
                </a:lnTo>
                <a:lnTo>
                  <a:pt x="167640" y="0"/>
                </a:lnTo>
                <a:lnTo>
                  <a:pt x="167640" y="0"/>
                </a:lnTo>
                <a:lnTo>
                  <a:pt x="167640" y="0"/>
                </a:lnTo>
                <a:lnTo>
                  <a:pt x="167640" y="0"/>
                </a:lnTo>
                <a:lnTo>
                  <a:pt x="160020" y="0"/>
                </a:lnTo>
                <a:lnTo>
                  <a:pt x="152400" y="0"/>
                </a:lnTo>
                <a:lnTo>
                  <a:pt x="144780" y="7620"/>
                </a:lnTo>
                <a:lnTo>
                  <a:pt x="129540" y="7620"/>
                </a:lnTo>
                <a:lnTo>
                  <a:pt x="121920" y="7620"/>
                </a:lnTo>
                <a:lnTo>
                  <a:pt x="99060" y="15240"/>
                </a:lnTo>
                <a:lnTo>
                  <a:pt x="91440" y="22860"/>
                </a:lnTo>
                <a:lnTo>
                  <a:pt x="76200" y="30480"/>
                </a:lnTo>
                <a:lnTo>
                  <a:pt x="60960" y="38100"/>
                </a:lnTo>
                <a:lnTo>
                  <a:pt x="45720" y="53340"/>
                </a:lnTo>
                <a:lnTo>
                  <a:pt x="38100" y="60960"/>
                </a:lnTo>
                <a:lnTo>
                  <a:pt x="22860" y="76200"/>
                </a:lnTo>
                <a:lnTo>
                  <a:pt x="22860" y="83820"/>
                </a:lnTo>
                <a:lnTo>
                  <a:pt x="7620" y="91440"/>
                </a:lnTo>
                <a:lnTo>
                  <a:pt x="762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7620" y="137160"/>
                </a:lnTo>
                <a:lnTo>
                  <a:pt x="7620" y="144780"/>
                </a:lnTo>
                <a:lnTo>
                  <a:pt x="15240" y="152400"/>
                </a:lnTo>
                <a:lnTo>
                  <a:pt x="22860" y="152400"/>
                </a:lnTo>
                <a:lnTo>
                  <a:pt x="30480" y="152400"/>
                </a:lnTo>
                <a:lnTo>
                  <a:pt x="45720" y="152400"/>
                </a:lnTo>
                <a:lnTo>
                  <a:pt x="53340" y="152400"/>
                </a:lnTo>
                <a:lnTo>
                  <a:pt x="60960" y="144780"/>
                </a:lnTo>
                <a:lnTo>
                  <a:pt x="76200" y="137160"/>
                </a:lnTo>
                <a:lnTo>
                  <a:pt x="91440" y="129540"/>
                </a:lnTo>
                <a:lnTo>
                  <a:pt x="99060" y="121920"/>
                </a:lnTo>
                <a:lnTo>
                  <a:pt x="106680" y="114300"/>
                </a:lnTo>
                <a:lnTo>
                  <a:pt x="114300" y="106680"/>
                </a:lnTo>
                <a:lnTo>
                  <a:pt x="129540" y="99060"/>
                </a:lnTo>
                <a:lnTo>
                  <a:pt x="129540" y="83820"/>
                </a:lnTo>
                <a:lnTo>
                  <a:pt x="137160" y="76200"/>
                </a:lnTo>
                <a:lnTo>
                  <a:pt x="144780" y="68580"/>
                </a:lnTo>
                <a:lnTo>
                  <a:pt x="144780" y="60960"/>
                </a:lnTo>
                <a:lnTo>
                  <a:pt x="152400" y="53340"/>
                </a:lnTo>
                <a:lnTo>
                  <a:pt x="152400" y="45720"/>
                </a:lnTo>
                <a:lnTo>
                  <a:pt x="152400" y="38100"/>
                </a:lnTo>
                <a:lnTo>
                  <a:pt x="160020" y="38100"/>
                </a:lnTo>
                <a:lnTo>
                  <a:pt x="160020" y="30480"/>
                </a:lnTo>
                <a:lnTo>
                  <a:pt x="160020" y="30480"/>
                </a:lnTo>
                <a:lnTo>
                  <a:pt x="167640" y="30480"/>
                </a:lnTo>
                <a:lnTo>
                  <a:pt x="167640" y="30480"/>
                </a:lnTo>
                <a:lnTo>
                  <a:pt x="167640" y="30480"/>
                </a:lnTo>
                <a:lnTo>
                  <a:pt x="175260" y="38100"/>
                </a:lnTo>
                <a:lnTo>
                  <a:pt x="175260" y="38100"/>
                </a:lnTo>
                <a:lnTo>
                  <a:pt x="182880" y="45720"/>
                </a:lnTo>
                <a:lnTo>
                  <a:pt x="190500" y="53340"/>
                </a:lnTo>
                <a:lnTo>
                  <a:pt x="198120" y="60960"/>
                </a:lnTo>
                <a:lnTo>
                  <a:pt x="205740" y="68580"/>
                </a:lnTo>
                <a:lnTo>
                  <a:pt x="213360" y="68580"/>
                </a:lnTo>
                <a:lnTo>
                  <a:pt x="228600" y="83820"/>
                </a:lnTo>
                <a:lnTo>
                  <a:pt x="243840" y="83820"/>
                </a:lnTo>
                <a:lnTo>
                  <a:pt x="251460" y="91440"/>
                </a:lnTo>
                <a:lnTo>
                  <a:pt x="266700" y="99060"/>
                </a:lnTo>
                <a:lnTo>
                  <a:pt x="281940" y="106680"/>
                </a:lnTo>
                <a:lnTo>
                  <a:pt x="297180" y="114300"/>
                </a:lnTo>
                <a:lnTo>
                  <a:pt x="312420" y="121920"/>
                </a:lnTo>
                <a:lnTo>
                  <a:pt x="327660" y="121920"/>
                </a:lnTo>
                <a:lnTo>
                  <a:pt x="335280" y="121920"/>
                </a:lnTo>
                <a:lnTo>
                  <a:pt x="350520" y="121920"/>
                </a:lnTo>
                <a:lnTo>
                  <a:pt x="365760" y="129540"/>
                </a:lnTo>
                <a:lnTo>
                  <a:pt x="365760" y="1295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6" name="Freeform 7255"/>
          <p:cNvSpPr/>
          <p:nvPr/>
        </p:nvSpPr>
        <p:spPr>
          <a:xfrm>
            <a:off x="4732020" y="2994660"/>
            <a:ext cx="106681" cy="7621"/>
          </a:xfrm>
          <a:custGeom>
            <a:avLst/>
            <a:gdLst/>
            <a:ahLst/>
            <a:cxnLst/>
            <a:rect l="0" t="0" r="0" b="0"/>
            <a:pathLst>
              <a:path w="106681" h="7621">
                <a:moveTo>
                  <a:pt x="0" y="7620"/>
                </a:moveTo>
                <a:lnTo>
                  <a:pt x="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066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7" name="Freeform 7256"/>
          <p:cNvSpPr/>
          <p:nvPr/>
        </p:nvSpPr>
        <p:spPr>
          <a:xfrm>
            <a:off x="4770120" y="3078480"/>
            <a:ext cx="152401" cy="30481"/>
          </a:xfrm>
          <a:custGeom>
            <a:avLst/>
            <a:gdLst/>
            <a:ahLst/>
            <a:cxnLst/>
            <a:rect l="0" t="0" r="0" b="0"/>
            <a:pathLst>
              <a:path w="152401" h="30481">
                <a:moveTo>
                  <a:pt x="0" y="30480"/>
                </a:moveTo>
                <a:lnTo>
                  <a:pt x="0" y="22860"/>
                </a:lnTo>
                <a:lnTo>
                  <a:pt x="0" y="22860"/>
                </a:lnTo>
                <a:lnTo>
                  <a:pt x="762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06680" y="0"/>
                </a:lnTo>
                <a:lnTo>
                  <a:pt x="121920" y="0"/>
                </a:lnTo>
                <a:lnTo>
                  <a:pt x="129540" y="0"/>
                </a:ln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8" name="Freeform 7257"/>
          <p:cNvSpPr/>
          <p:nvPr/>
        </p:nvSpPr>
        <p:spPr>
          <a:xfrm>
            <a:off x="5151120" y="2689860"/>
            <a:ext cx="129541" cy="99061"/>
          </a:xfrm>
          <a:custGeom>
            <a:avLst/>
            <a:gdLst/>
            <a:ahLst/>
            <a:cxnLst/>
            <a:rect l="0" t="0" r="0" b="0"/>
            <a:pathLst>
              <a:path w="129541" h="99061">
                <a:moveTo>
                  <a:pt x="22860" y="0"/>
                </a:move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76200"/>
                </a:lnTo>
                <a:lnTo>
                  <a:pt x="0" y="83820"/>
                </a:lnTo>
                <a:lnTo>
                  <a:pt x="0" y="83820"/>
                </a:lnTo>
                <a:lnTo>
                  <a:pt x="0" y="91440"/>
                </a:lnTo>
                <a:lnTo>
                  <a:pt x="7620" y="91440"/>
                </a:lnTo>
                <a:lnTo>
                  <a:pt x="7620" y="91440"/>
                </a:lnTo>
                <a:lnTo>
                  <a:pt x="15240" y="99060"/>
                </a:lnTo>
                <a:lnTo>
                  <a:pt x="22860" y="99060"/>
                </a:lnTo>
                <a:lnTo>
                  <a:pt x="30480" y="99060"/>
                </a:lnTo>
                <a:lnTo>
                  <a:pt x="38100" y="99060"/>
                </a:lnTo>
                <a:lnTo>
                  <a:pt x="53340" y="99060"/>
                </a:lnTo>
                <a:lnTo>
                  <a:pt x="68580" y="91440"/>
                </a:lnTo>
                <a:lnTo>
                  <a:pt x="76200" y="91440"/>
                </a:lnTo>
                <a:lnTo>
                  <a:pt x="91440" y="91440"/>
                </a:lnTo>
                <a:lnTo>
                  <a:pt x="106680" y="83820"/>
                </a:lnTo>
                <a:lnTo>
                  <a:pt x="129540" y="83820"/>
                </a:lnTo>
                <a:lnTo>
                  <a:pt x="129540" y="838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59" name="Freeform 7258"/>
          <p:cNvSpPr/>
          <p:nvPr/>
        </p:nvSpPr>
        <p:spPr>
          <a:xfrm>
            <a:off x="5303520" y="2689860"/>
            <a:ext cx="7621" cy="167641"/>
          </a:xfrm>
          <a:custGeom>
            <a:avLst/>
            <a:gdLst/>
            <a:ahLst/>
            <a:cxnLst/>
            <a:rect l="0" t="0" r="0" b="0"/>
            <a:pathLst>
              <a:path w="7621" h="167641">
                <a:moveTo>
                  <a:pt x="7620" y="0"/>
                </a:move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53340"/>
                </a:lnTo>
                <a:lnTo>
                  <a:pt x="0" y="60960"/>
                </a:lnTo>
                <a:lnTo>
                  <a:pt x="0" y="76200"/>
                </a:lnTo>
                <a:lnTo>
                  <a:pt x="0" y="83820"/>
                </a:lnTo>
                <a:lnTo>
                  <a:pt x="0" y="99060"/>
                </a:lnTo>
                <a:lnTo>
                  <a:pt x="0" y="10668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52400"/>
                </a:lnTo>
                <a:lnTo>
                  <a:pt x="0" y="160020"/>
                </a:lnTo>
                <a:lnTo>
                  <a:pt x="7620" y="167640"/>
                </a:lnTo>
                <a:lnTo>
                  <a:pt x="7620" y="1676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60" name="Freeform 7259"/>
          <p:cNvSpPr/>
          <p:nvPr/>
        </p:nvSpPr>
        <p:spPr>
          <a:xfrm>
            <a:off x="5105400" y="2910840"/>
            <a:ext cx="411481" cy="22861"/>
          </a:xfrm>
          <a:custGeom>
            <a:avLst/>
            <a:gdLst/>
            <a:ahLst/>
            <a:cxnLst/>
            <a:rect l="0" t="0" r="0" b="0"/>
            <a:pathLst>
              <a:path w="411481" h="22861">
                <a:moveTo>
                  <a:pt x="7620" y="22860"/>
                </a:move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8100" y="15240"/>
                </a:lnTo>
                <a:lnTo>
                  <a:pt x="60960" y="7620"/>
                </a:lnTo>
                <a:lnTo>
                  <a:pt x="83820" y="7620"/>
                </a:lnTo>
                <a:lnTo>
                  <a:pt x="106680" y="7620"/>
                </a:lnTo>
                <a:lnTo>
                  <a:pt x="129540" y="7620"/>
                </a:lnTo>
                <a:lnTo>
                  <a:pt x="160020" y="7620"/>
                </a:lnTo>
                <a:lnTo>
                  <a:pt x="190500" y="7620"/>
                </a:lnTo>
                <a:lnTo>
                  <a:pt x="220980" y="7620"/>
                </a:lnTo>
                <a:lnTo>
                  <a:pt x="259080" y="0"/>
                </a:lnTo>
                <a:lnTo>
                  <a:pt x="289560" y="0"/>
                </a:lnTo>
                <a:lnTo>
                  <a:pt x="320040" y="0"/>
                </a:lnTo>
                <a:lnTo>
                  <a:pt x="350520" y="0"/>
                </a:lnTo>
                <a:lnTo>
                  <a:pt x="373380" y="7620"/>
                </a:lnTo>
                <a:lnTo>
                  <a:pt x="411480" y="7620"/>
                </a:lnTo>
                <a:lnTo>
                  <a:pt x="41148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61" name="Freeform 7260"/>
          <p:cNvSpPr/>
          <p:nvPr/>
        </p:nvSpPr>
        <p:spPr>
          <a:xfrm>
            <a:off x="5067300" y="3040380"/>
            <a:ext cx="160021" cy="152401"/>
          </a:xfrm>
          <a:custGeom>
            <a:avLst/>
            <a:gdLst/>
            <a:ahLst/>
            <a:cxnLst/>
            <a:rect l="0" t="0" r="0" b="0"/>
            <a:pathLst>
              <a:path w="160021" h="152401">
                <a:moveTo>
                  <a:pt x="45720" y="0"/>
                </a:moveTo>
                <a:lnTo>
                  <a:pt x="45720" y="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22860" y="38100"/>
                </a:lnTo>
                <a:lnTo>
                  <a:pt x="2286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7620" y="68580"/>
                </a:lnTo>
                <a:lnTo>
                  <a:pt x="7620" y="83820"/>
                </a:lnTo>
                <a:lnTo>
                  <a:pt x="0" y="91440"/>
                </a:lnTo>
                <a:lnTo>
                  <a:pt x="0" y="91440"/>
                </a:lnTo>
                <a:lnTo>
                  <a:pt x="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21920"/>
                </a:lnTo>
                <a:lnTo>
                  <a:pt x="7620" y="129540"/>
                </a:lnTo>
                <a:lnTo>
                  <a:pt x="15240" y="137160"/>
                </a:lnTo>
                <a:lnTo>
                  <a:pt x="30480" y="144780"/>
                </a:lnTo>
                <a:lnTo>
                  <a:pt x="45720" y="144780"/>
                </a:lnTo>
                <a:lnTo>
                  <a:pt x="60960" y="152400"/>
                </a:lnTo>
                <a:lnTo>
                  <a:pt x="76200" y="152400"/>
                </a:lnTo>
                <a:lnTo>
                  <a:pt x="91440" y="152400"/>
                </a:lnTo>
                <a:lnTo>
                  <a:pt x="114300" y="152400"/>
                </a:lnTo>
                <a:lnTo>
                  <a:pt x="129540" y="152400"/>
                </a:lnTo>
                <a:lnTo>
                  <a:pt x="160020" y="152400"/>
                </a:lnTo>
                <a:lnTo>
                  <a:pt x="160020" y="1524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62" name="Freeform 7261"/>
          <p:cNvSpPr/>
          <p:nvPr/>
        </p:nvSpPr>
        <p:spPr>
          <a:xfrm>
            <a:off x="5029200" y="3108960"/>
            <a:ext cx="91441" cy="1"/>
          </a:xfrm>
          <a:custGeom>
            <a:avLst/>
            <a:gdLst/>
            <a:ahLst/>
            <a:cxnLst/>
            <a:rect l="0" t="0" r="0" b="0"/>
            <a:pathLst>
              <a:path w="9144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91440" y="0"/>
                </a:lnTo>
                <a:lnTo>
                  <a:pt x="914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63" name="Freeform 7262"/>
          <p:cNvSpPr/>
          <p:nvPr/>
        </p:nvSpPr>
        <p:spPr>
          <a:xfrm>
            <a:off x="5181600" y="3063240"/>
            <a:ext cx="396241" cy="99061"/>
          </a:xfrm>
          <a:custGeom>
            <a:avLst/>
            <a:gdLst/>
            <a:ahLst/>
            <a:cxnLst/>
            <a:rect l="0" t="0" r="0" b="0"/>
            <a:pathLst>
              <a:path w="396241" h="99061">
                <a:moveTo>
                  <a:pt x="0" y="38100"/>
                </a:move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45720"/>
                </a:lnTo>
                <a:lnTo>
                  <a:pt x="0" y="4572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7620" y="38100"/>
                </a:lnTo>
                <a:lnTo>
                  <a:pt x="762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22860" y="30480"/>
                </a:lnTo>
                <a:lnTo>
                  <a:pt x="30480" y="22860"/>
                </a:lnTo>
                <a:lnTo>
                  <a:pt x="38100" y="15240"/>
                </a:lnTo>
                <a:lnTo>
                  <a:pt x="38100" y="1524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7620"/>
                </a:lnTo>
                <a:lnTo>
                  <a:pt x="121920" y="15240"/>
                </a:lnTo>
                <a:lnTo>
                  <a:pt x="129540" y="15240"/>
                </a:lnTo>
                <a:lnTo>
                  <a:pt x="129540" y="22860"/>
                </a:lnTo>
                <a:lnTo>
                  <a:pt x="137160" y="30480"/>
                </a:lnTo>
                <a:lnTo>
                  <a:pt x="137160" y="38100"/>
                </a:lnTo>
                <a:lnTo>
                  <a:pt x="144780" y="45720"/>
                </a:lnTo>
                <a:lnTo>
                  <a:pt x="144780" y="53340"/>
                </a:lnTo>
                <a:lnTo>
                  <a:pt x="152400" y="60960"/>
                </a:lnTo>
                <a:lnTo>
                  <a:pt x="152400" y="68580"/>
                </a:lnTo>
                <a:lnTo>
                  <a:pt x="152400" y="68580"/>
                </a:lnTo>
                <a:lnTo>
                  <a:pt x="152400" y="76200"/>
                </a:lnTo>
                <a:lnTo>
                  <a:pt x="152400" y="83820"/>
                </a:lnTo>
                <a:lnTo>
                  <a:pt x="152400" y="91440"/>
                </a:lnTo>
                <a:lnTo>
                  <a:pt x="144780" y="91440"/>
                </a:lnTo>
                <a:lnTo>
                  <a:pt x="144780" y="99060"/>
                </a:lnTo>
                <a:lnTo>
                  <a:pt x="137160" y="99060"/>
                </a:lnTo>
                <a:lnTo>
                  <a:pt x="137160" y="99060"/>
                </a:lnTo>
                <a:lnTo>
                  <a:pt x="129540" y="99060"/>
                </a:lnTo>
                <a:lnTo>
                  <a:pt x="114300" y="99060"/>
                </a:lnTo>
                <a:lnTo>
                  <a:pt x="106680" y="99060"/>
                </a:lnTo>
                <a:lnTo>
                  <a:pt x="99060" y="99060"/>
                </a:lnTo>
                <a:lnTo>
                  <a:pt x="91440" y="99060"/>
                </a:lnTo>
                <a:lnTo>
                  <a:pt x="83820" y="99060"/>
                </a:lnTo>
                <a:lnTo>
                  <a:pt x="76200" y="99060"/>
                </a:lnTo>
                <a:lnTo>
                  <a:pt x="68580" y="99060"/>
                </a:lnTo>
                <a:lnTo>
                  <a:pt x="60960" y="91440"/>
                </a:lnTo>
                <a:lnTo>
                  <a:pt x="60960" y="91440"/>
                </a:lnTo>
                <a:lnTo>
                  <a:pt x="53340" y="91440"/>
                </a:lnTo>
                <a:lnTo>
                  <a:pt x="53340" y="91440"/>
                </a:lnTo>
                <a:lnTo>
                  <a:pt x="53340" y="91440"/>
                </a:lnTo>
                <a:lnTo>
                  <a:pt x="53340" y="91440"/>
                </a:lnTo>
                <a:lnTo>
                  <a:pt x="53340" y="91440"/>
                </a:lnTo>
                <a:lnTo>
                  <a:pt x="60960" y="91440"/>
                </a:lnTo>
                <a:lnTo>
                  <a:pt x="60960" y="91440"/>
                </a:lnTo>
                <a:lnTo>
                  <a:pt x="76200" y="99060"/>
                </a:lnTo>
                <a:lnTo>
                  <a:pt x="83820" y="99060"/>
                </a:lnTo>
                <a:lnTo>
                  <a:pt x="91440" y="99060"/>
                </a:lnTo>
                <a:lnTo>
                  <a:pt x="99060" y="99060"/>
                </a:lnTo>
                <a:lnTo>
                  <a:pt x="114300" y="91440"/>
                </a:lnTo>
                <a:lnTo>
                  <a:pt x="129540" y="91440"/>
                </a:lnTo>
                <a:lnTo>
                  <a:pt x="137160" y="91440"/>
                </a:lnTo>
                <a:lnTo>
                  <a:pt x="144780" y="91440"/>
                </a:lnTo>
                <a:lnTo>
                  <a:pt x="152400" y="83820"/>
                </a:lnTo>
                <a:lnTo>
                  <a:pt x="160020" y="83820"/>
                </a:lnTo>
                <a:lnTo>
                  <a:pt x="160020" y="76200"/>
                </a:lnTo>
                <a:lnTo>
                  <a:pt x="167640" y="76200"/>
                </a:lnTo>
                <a:lnTo>
                  <a:pt x="175260" y="68580"/>
                </a:lnTo>
                <a:lnTo>
                  <a:pt x="175260" y="60960"/>
                </a:lnTo>
                <a:lnTo>
                  <a:pt x="182880" y="60960"/>
                </a:lnTo>
                <a:lnTo>
                  <a:pt x="182880" y="53340"/>
                </a:lnTo>
                <a:lnTo>
                  <a:pt x="182880" y="45720"/>
                </a:lnTo>
                <a:lnTo>
                  <a:pt x="190500" y="45720"/>
                </a:lnTo>
                <a:lnTo>
                  <a:pt x="190500" y="38100"/>
                </a:lnTo>
                <a:lnTo>
                  <a:pt x="190500" y="38100"/>
                </a:lnTo>
                <a:lnTo>
                  <a:pt x="190500" y="30480"/>
                </a:lnTo>
                <a:lnTo>
                  <a:pt x="198120" y="30480"/>
                </a:lnTo>
                <a:lnTo>
                  <a:pt x="198120" y="30480"/>
                </a:lnTo>
                <a:lnTo>
                  <a:pt x="198120" y="30480"/>
                </a:lnTo>
                <a:lnTo>
                  <a:pt x="205740" y="30480"/>
                </a:lnTo>
                <a:lnTo>
                  <a:pt x="205740" y="38100"/>
                </a:lnTo>
                <a:lnTo>
                  <a:pt x="213360" y="38100"/>
                </a:lnTo>
                <a:lnTo>
                  <a:pt x="213360" y="45720"/>
                </a:lnTo>
                <a:lnTo>
                  <a:pt x="220980" y="45720"/>
                </a:lnTo>
                <a:lnTo>
                  <a:pt x="228600" y="45720"/>
                </a:lnTo>
                <a:lnTo>
                  <a:pt x="236220" y="53340"/>
                </a:lnTo>
                <a:lnTo>
                  <a:pt x="236220" y="60960"/>
                </a:lnTo>
                <a:lnTo>
                  <a:pt x="243840" y="60960"/>
                </a:lnTo>
                <a:lnTo>
                  <a:pt x="251460" y="68580"/>
                </a:lnTo>
                <a:lnTo>
                  <a:pt x="251460" y="68580"/>
                </a:lnTo>
                <a:lnTo>
                  <a:pt x="259080" y="68580"/>
                </a:lnTo>
                <a:lnTo>
                  <a:pt x="266700" y="76200"/>
                </a:lnTo>
                <a:lnTo>
                  <a:pt x="266700" y="76200"/>
                </a:lnTo>
                <a:lnTo>
                  <a:pt x="274320" y="76200"/>
                </a:lnTo>
                <a:lnTo>
                  <a:pt x="274320" y="76200"/>
                </a:lnTo>
                <a:lnTo>
                  <a:pt x="274320" y="76200"/>
                </a:lnTo>
                <a:lnTo>
                  <a:pt x="274320" y="76200"/>
                </a:lnTo>
                <a:lnTo>
                  <a:pt x="274320" y="76200"/>
                </a:lnTo>
                <a:lnTo>
                  <a:pt x="274320" y="68580"/>
                </a:lnTo>
                <a:lnTo>
                  <a:pt x="274320" y="68580"/>
                </a:lnTo>
                <a:lnTo>
                  <a:pt x="266700" y="60960"/>
                </a:lnTo>
                <a:lnTo>
                  <a:pt x="266700" y="60960"/>
                </a:lnTo>
                <a:lnTo>
                  <a:pt x="266700" y="53340"/>
                </a:lnTo>
                <a:lnTo>
                  <a:pt x="259080" y="53340"/>
                </a:lnTo>
                <a:lnTo>
                  <a:pt x="259080" y="45720"/>
                </a:lnTo>
                <a:lnTo>
                  <a:pt x="259080" y="45720"/>
                </a:lnTo>
                <a:lnTo>
                  <a:pt x="259080" y="38100"/>
                </a:lnTo>
                <a:lnTo>
                  <a:pt x="259080" y="38100"/>
                </a:lnTo>
                <a:lnTo>
                  <a:pt x="259080" y="30480"/>
                </a:lnTo>
                <a:lnTo>
                  <a:pt x="266700" y="30480"/>
                </a:lnTo>
                <a:lnTo>
                  <a:pt x="274320" y="30480"/>
                </a:lnTo>
                <a:lnTo>
                  <a:pt x="274320" y="30480"/>
                </a:lnTo>
                <a:lnTo>
                  <a:pt x="281940" y="30480"/>
                </a:lnTo>
                <a:lnTo>
                  <a:pt x="289560" y="30480"/>
                </a:lnTo>
                <a:lnTo>
                  <a:pt x="289560" y="30480"/>
                </a:lnTo>
                <a:lnTo>
                  <a:pt x="297180" y="38100"/>
                </a:lnTo>
                <a:lnTo>
                  <a:pt x="304800" y="38100"/>
                </a:lnTo>
                <a:lnTo>
                  <a:pt x="312420" y="45720"/>
                </a:lnTo>
                <a:lnTo>
                  <a:pt x="320040" y="45720"/>
                </a:lnTo>
                <a:lnTo>
                  <a:pt x="327660" y="53340"/>
                </a:lnTo>
                <a:lnTo>
                  <a:pt x="335280" y="53340"/>
                </a:lnTo>
                <a:lnTo>
                  <a:pt x="342900" y="60960"/>
                </a:lnTo>
                <a:lnTo>
                  <a:pt x="350520" y="68580"/>
                </a:lnTo>
                <a:lnTo>
                  <a:pt x="358140" y="68580"/>
                </a:lnTo>
                <a:lnTo>
                  <a:pt x="365760" y="76200"/>
                </a:lnTo>
                <a:lnTo>
                  <a:pt x="373380" y="76200"/>
                </a:lnTo>
                <a:lnTo>
                  <a:pt x="381000" y="83820"/>
                </a:lnTo>
                <a:lnTo>
                  <a:pt x="381000" y="83820"/>
                </a:lnTo>
                <a:lnTo>
                  <a:pt x="388620" y="83820"/>
                </a:lnTo>
                <a:lnTo>
                  <a:pt x="388620" y="83820"/>
                </a:lnTo>
                <a:lnTo>
                  <a:pt x="396240" y="83820"/>
                </a:lnTo>
                <a:lnTo>
                  <a:pt x="396240" y="838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64" name="Freeform 7263"/>
          <p:cNvSpPr/>
          <p:nvPr/>
        </p:nvSpPr>
        <p:spPr>
          <a:xfrm>
            <a:off x="5585460" y="3017520"/>
            <a:ext cx="160021" cy="152401"/>
          </a:xfrm>
          <a:custGeom>
            <a:avLst/>
            <a:gdLst/>
            <a:ahLst/>
            <a:cxnLst/>
            <a:rect l="0" t="0" r="0" b="0"/>
            <a:pathLst>
              <a:path w="160021" h="15240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7620" y="45720"/>
                </a:lnTo>
                <a:lnTo>
                  <a:pt x="7620" y="53340"/>
                </a:lnTo>
                <a:lnTo>
                  <a:pt x="0" y="6096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7620" y="114300"/>
                </a:lnTo>
                <a:lnTo>
                  <a:pt x="15240" y="121920"/>
                </a:lnTo>
                <a:lnTo>
                  <a:pt x="22860" y="129540"/>
                </a:lnTo>
                <a:lnTo>
                  <a:pt x="30480" y="137160"/>
                </a:lnTo>
                <a:lnTo>
                  <a:pt x="45720" y="144780"/>
                </a:lnTo>
                <a:lnTo>
                  <a:pt x="60960" y="144780"/>
                </a:lnTo>
                <a:lnTo>
                  <a:pt x="76200" y="152400"/>
                </a:lnTo>
                <a:lnTo>
                  <a:pt x="91440" y="152400"/>
                </a:lnTo>
                <a:lnTo>
                  <a:pt x="106680" y="152400"/>
                </a:lnTo>
                <a:lnTo>
                  <a:pt x="121920" y="152400"/>
                </a:lnTo>
                <a:lnTo>
                  <a:pt x="137160" y="152400"/>
                </a:lnTo>
                <a:lnTo>
                  <a:pt x="160020" y="152400"/>
                </a:lnTo>
                <a:lnTo>
                  <a:pt x="160020" y="1524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65" name="Freeform 7264"/>
          <p:cNvSpPr/>
          <p:nvPr/>
        </p:nvSpPr>
        <p:spPr>
          <a:xfrm>
            <a:off x="5661660" y="3025140"/>
            <a:ext cx="121921" cy="114301"/>
          </a:xfrm>
          <a:custGeom>
            <a:avLst/>
            <a:gdLst/>
            <a:ahLst/>
            <a:cxnLst/>
            <a:rect l="0" t="0" r="0" b="0"/>
            <a:pathLst>
              <a:path w="121921" h="114301">
                <a:moveTo>
                  <a:pt x="7620" y="7620"/>
                </a:moveTo>
                <a:lnTo>
                  <a:pt x="762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83820" y="7620"/>
                </a:lnTo>
                <a:lnTo>
                  <a:pt x="91440" y="7620"/>
                </a:lnTo>
                <a:lnTo>
                  <a:pt x="99060" y="15240"/>
                </a:lnTo>
                <a:lnTo>
                  <a:pt x="106680" y="15240"/>
                </a:lnTo>
                <a:lnTo>
                  <a:pt x="106680" y="22860"/>
                </a:lnTo>
                <a:lnTo>
                  <a:pt x="106680" y="22860"/>
                </a:lnTo>
                <a:lnTo>
                  <a:pt x="106680" y="30480"/>
                </a:lnTo>
                <a:lnTo>
                  <a:pt x="106680" y="38100"/>
                </a:lnTo>
                <a:lnTo>
                  <a:pt x="99060" y="45720"/>
                </a:lnTo>
                <a:lnTo>
                  <a:pt x="91440" y="53340"/>
                </a:lnTo>
                <a:lnTo>
                  <a:pt x="83820" y="60960"/>
                </a:lnTo>
                <a:lnTo>
                  <a:pt x="76200" y="68580"/>
                </a:lnTo>
                <a:lnTo>
                  <a:pt x="68580" y="76200"/>
                </a:lnTo>
                <a:lnTo>
                  <a:pt x="60960" y="83820"/>
                </a:lnTo>
                <a:lnTo>
                  <a:pt x="53340" y="83820"/>
                </a:lnTo>
                <a:lnTo>
                  <a:pt x="53340" y="91440"/>
                </a:lnTo>
                <a:lnTo>
                  <a:pt x="45720" y="99060"/>
                </a:lnTo>
                <a:lnTo>
                  <a:pt x="45720" y="99060"/>
                </a:lnTo>
                <a:lnTo>
                  <a:pt x="45720" y="106680"/>
                </a:lnTo>
                <a:lnTo>
                  <a:pt x="45720" y="106680"/>
                </a:lnTo>
                <a:lnTo>
                  <a:pt x="45720" y="114300"/>
                </a:lnTo>
                <a:lnTo>
                  <a:pt x="53340" y="114300"/>
                </a:lnTo>
                <a:lnTo>
                  <a:pt x="60960" y="114300"/>
                </a:lnTo>
                <a:lnTo>
                  <a:pt x="76200" y="114300"/>
                </a:lnTo>
                <a:lnTo>
                  <a:pt x="91440" y="114300"/>
                </a:lnTo>
                <a:lnTo>
                  <a:pt x="99060" y="114300"/>
                </a:lnTo>
                <a:lnTo>
                  <a:pt x="121920" y="106680"/>
                </a:lnTo>
                <a:lnTo>
                  <a:pt x="121920" y="1066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66" name="Freeform 7265"/>
          <p:cNvSpPr/>
          <p:nvPr/>
        </p:nvSpPr>
        <p:spPr>
          <a:xfrm>
            <a:off x="5806440" y="3032760"/>
            <a:ext cx="144781" cy="114301"/>
          </a:xfrm>
          <a:custGeom>
            <a:avLst/>
            <a:gdLst/>
            <a:ahLst/>
            <a:cxnLst/>
            <a:rect l="0" t="0" r="0" b="0"/>
            <a:pathLst>
              <a:path w="144781" h="114301">
                <a:moveTo>
                  <a:pt x="68580" y="7620"/>
                </a:moveTo>
                <a:lnTo>
                  <a:pt x="68580" y="762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53340" y="0"/>
                </a:lnTo>
                <a:lnTo>
                  <a:pt x="5334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30480" y="7620"/>
                </a:lnTo>
                <a:lnTo>
                  <a:pt x="22860" y="15240"/>
                </a:lnTo>
                <a:lnTo>
                  <a:pt x="22860" y="15240"/>
                </a:lnTo>
                <a:lnTo>
                  <a:pt x="1524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15240" y="30480"/>
                </a:lnTo>
                <a:lnTo>
                  <a:pt x="22860" y="30480"/>
                </a:lnTo>
                <a:lnTo>
                  <a:pt x="38100" y="30480"/>
                </a:lnTo>
                <a:lnTo>
                  <a:pt x="53340" y="38100"/>
                </a:lnTo>
                <a:lnTo>
                  <a:pt x="60960" y="38100"/>
                </a:lnTo>
                <a:lnTo>
                  <a:pt x="76200" y="45720"/>
                </a:lnTo>
                <a:lnTo>
                  <a:pt x="83820" y="45720"/>
                </a:lnTo>
                <a:lnTo>
                  <a:pt x="99060" y="53340"/>
                </a:lnTo>
                <a:lnTo>
                  <a:pt x="106680" y="60960"/>
                </a:lnTo>
                <a:lnTo>
                  <a:pt x="114300" y="60960"/>
                </a:lnTo>
                <a:lnTo>
                  <a:pt x="121920" y="68580"/>
                </a:lnTo>
                <a:lnTo>
                  <a:pt x="137160" y="76200"/>
                </a:lnTo>
                <a:lnTo>
                  <a:pt x="137160" y="76200"/>
                </a:lnTo>
                <a:lnTo>
                  <a:pt x="144780" y="83820"/>
                </a:lnTo>
                <a:lnTo>
                  <a:pt x="144780" y="91440"/>
                </a:lnTo>
                <a:lnTo>
                  <a:pt x="144780" y="99060"/>
                </a:lnTo>
                <a:lnTo>
                  <a:pt x="144780" y="99060"/>
                </a:lnTo>
                <a:lnTo>
                  <a:pt x="144780" y="99060"/>
                </a:lnTo>
                <a:lnTo>
                  <a:pt x="137160" y="106680"/>
                </a:lnTo>
                <a:lnTo>
                  <a:pt x="129540" y="106680"/>
                </a:lnTo>
                <a:lnTo>
                  <a:pt x="121920" y="114300"/>
                </a:lnTo>
                <a:lnTo>
                  <a:pt x="114300" y="114300"/>
                </a:lnTo>
                <a:lnTo>
                  <a:pt x="106680" y="106680"/>
                </a:lnTo>
                <a:lnTo>
                  <a:pt x="91440" y="106680"/>
                </a:lnTo>
                <a:lnTo>
                  <a:pt x="91440" y="1066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67" name="Freeform 7266"/>
          <p:cNvSpPr/>
          <p:nvPr/>
        </p:nvSpPr>
        <p:spPr>
          <a:xfrm>
            <a:off x="5852160" y="3017520"/>
            <a:ext cx="129541" cy="22861"/>
          </a:xfrm>
          <a:custGeom>
            <a:avLst/>
            <a:gdLst/>
            <a:ahLst/>
            <a:cxnLst/>
            <a:rect l="0" t="0" r="0" b="0"/>
            <a:pathLst>
              <a:path w="129541" h="22861">
                <a:moveTo>
                  <a:pt x="0" y="22860"/>
                </a:moveTo>
                <a:lnTo>
                  <a:pt x="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91440" y="0"/>
                </a:lnTo>
                <a:lnTo>
                  <a:pt x="99060" y="0"/>
                </a:lnTo>
                <a:lnTo>
                  <a:pt x="114300" y="0"/>
                </a:lnTo>
                <a:lnTo>
                  <a:pt x="121920" y="0"/>
                </a:lnTo>
                <a:lnTo>
                  <a:pt x="129540" y="0"/>
                </a:lnTo>
                <a:lnTo>
                  <a:pt x="1295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68" name="Freeform 7267"/>
          <p:cNvSpPr/>
          <p:nvPr/>
        </p:nvSpPr>
        <p:spPr>
          <a:xfrm>
            <a:off x="5996940" y="3093720"/>
            <a:ext cx="1" cy="7621"/>
          </a:xfrm>
          <a:custGeom>
            <a:avLst/>
            <a:gdLst/>
            <a:ahLst/>
            <a:cxnLst/>
            <a:rect l="0" t="0" r="0" b="0"/>
            <a:pathLst>
              <a:path w="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69" name="Freeform 7268"/>
          <p:cNvSpPr/>
          <p:nvPr/>
        </p:nvSpPr>
        <p:spPr>
          <a:xfrm>
            <a:off x="6065520" y="2987040"/>
            <a:ext cx="121921" cy="152401"/>
          </a:xfrm>
          <a:custGeom>
            <a:avLst/>
            <a:gdLst/>
            <a:ahLst/>
            <a:cxnLst/>
            <a:rect l="0" t="0" r="0" b="0"/>
            <a:pathLst>
              <a:path w="121921" h="15240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0"/>
                </a:lnTo>
                <a:lnTo>
                  <a:pt x="114300" y="0"/>
                </a:lnTo>
                <a:lnTo>
                  <a:pt x="11430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7620"/>
                </a:lnTo>
                <a:lnTo>
                  <a:pt x="121920" y="7620"/>
                </a:lnTo>
                <a:lnTo>
                  <a:pt x="114300" y="7620"/>
                </a:lnTo>
                <a:lnTo>
                  <a:pt x="114300" y="7620"/>
                </a:lnTo>
                <a:lnTo>
                  <a:pt x="114300" y="15240"/>
                </a:lnTo>
                <a:lnTo>
                  <a:pt x="106680" y="22860"/>
                </a:lnTo>
                <a:lnTo>
                  <a:pt x="106680" y="30480"/>
                </a:lnTo>
                <a:lnTo>
                  <a:pt x="99060" y="38100"/>
                </a:lnTo>
                <a:lnTo>
                  <a:pt x="91440" y="38100"/>
                </a:lnTo>
                <a:lnTo>
                  <a:pt x="91440" y="53340"/>
                </a:lnTo>
                <a:lnTo>
                  <a:pt x="83820" y="60960"/>
                </a:lnTo>
                <a:lnTo>
                  <a:pt x="83820" y="68580"/>
                </a:lnTo>
                <a:lnTo>
                  <a:pt x="83820" y="76200"/>
                </a:lnTo>
                <a:lnTo>
                  <a:pt x="83820" y="83820"/>
                </a:lnTo>
                <a:lnTo>
                  <a:pt x="76200" y="99060"/>
                </a:lnTo>
                <a:lnTo>
                  <a:pt x="76200" y="106680"/>
                </a:lnTo>
                <a:lnTo>
                  <a:pt x="83820" y="114300"/>
                </a:lnTo>
                <a:lnTo>
                  <a:pt x="83820" y="121920"/>
                </a:lnTo>
                <a:lnTo>
                  <a:pt x="83820" y="129540"/>
                </a:lnTo>
                <a:lnTo>
                  <a:pt x="83820" y="137160"/>
                </a:lnTo>
                <a:lnTo>
                  <a:pt x="83820" y="144780"/>
                </a:lnTo>
                <a:lnTo>
                  <a:pt x="91440" y="144780"/>
                </a:lnTo>
                <a:lnTo>
                  <a:pt x="91440" y="144780"/>
                </a:lnTo>
                <a:lnTo>
                  <a:pt x="91440" y="152400"/>
                </a:lnTo>
                <a:lnTo>
                  <a:pt x="91440" y="1524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70" name="Freeform 7269"/>
          <p:cNvSpPr/>
          <p:nvPr/>
        </p:nvSpPr>
        <p:spPr>
          <a:xfrm>
            <a:off x="6073140" y="3070860"/>
            <a:ext cx="175261" cy="22861"/>
          </a:xfrm>
          <a:custGeom>
            <a:avLst/>
            <a:gdLst/>
            <a:ahLst/>
            <a:cxnLst/>
            <a:rect l="0" t="0" r="0" b="0"/>
            <a:pathLst>
              <a:path w="175261" h="22861">
                <a:moveTo>
                  <a:pt x="0" y="22860"/>
                </a:moveTo>
                <a:lnTo>
                  <a:pt x="0" y="22860"/>
                </a:lnTo>
                <a:lnTo>
                  <a:pt x="15240" y="15240"/>
                </a:lnTo>
                <a:lnTo>
                  <a:pt x="22860" y="15240"/>
                </a:lnTo>
                <a:lnTo>
                  <a:pt x="38100" y="15240"/>
                </a:lnTo>
                <a:lnTo>
                  <a:pt x="53340" y="15240"/>
                </a:lnTo>
                <a:lnTo>
                  <a:pt x="68580" y="15240"/>
                </a:lnTo>
                <a:lnTo>
                  <a:pt x="83820" y="15240"/>
                </a:lnTo>
                <a:lnTo>
                  <a:pt x="99060" y="15240"/>
                </a:lnTo>
                <a:lnTo>
                  <a:pt x="121920" y="15240"/>
                </a:lnTo>
                <a:lnTo>
                  <a:pt x="129540" y="15240"/>
                </a:lnTo>
                <a:lnTo>
                  <a:pt x="144780" y="7620"/>
                </a:lnTo>
                <a:lnTo>
                  <a:pt x="152400" y="7620"/>
                </a:lnTo>
                <a:lnTo>
                  <a:pt x="160020" y="7620"/>
                </a:lnTo>
                <a:lnTo>
                  <a:pt x="175260" y="0"/>
                </a:lnTo>
                <a:lnTo>
                  <a:pt x="1752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71" name="Freeform 7270"/>
          <p:cNvSpPr/>
          <p:nvPr/>
        </p:nvSpPr>
        <p:spPr>
          <a:xfrm>
            <a:off x="6210300" y="2918460"/>
            <a:ext cx="175261" cy="274321"/>
          </a:xfrm>
          <a:custGeom>
            <a:avLst/>
            <a:gdLst/>
            <a:ahLst/>
            <a:cxnLst/>
            <a:rect l="0" t="0" r="0" b="0"/>
            <a:pathLst>
              <a:path w="175261" h="274321">
                <a:moveTo>
                  <a:pt x="0" y="762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7620"/>
                </a:lnTo>
                <a:lnTo>
                  <a:pt x="30480" y="7620"/>
                </a:lnTo>
                <a:lnTo>
                  <a:pt x="45720" y="15240"/>
                </a:lnTo>
                <a:lnTo>
                  <a:pt x="53340" y="22860"/>
                </a:lnTo>
                <a:lnTo>
                  <a:pt x="68580" y="38100"/>
                </a:lnTo>
                <a:lnTo>
                  <a:pt x="83820" y="53340"/>
                </a:lnTo>
                <a:lnTo>
                  <a:pt x="99060" y="60960"/>
                </a:lnTo>
                <a:lnTo>
                  <a:pt x="114300" y="83820"/>
                </a:lnTo>
                <a:lnTo>
                  <a:pt x="129540" y="99060"/>
                </a:lnTo>
                <a:lnTo>
                  <a:pt x="144780" y="114300"/>
                </a:lnTo>
                <a:lnTo>
                  <a:pt x="152400" y="137160"/>
                </a:lnTo>
                <a:lnTo>
                  <a:pt x="160020" y="152400"/>
                </a:lnTo>
                <a:lnTo>
                  <a:pt x="167640" y="175260"/>
                </a:lnTo>
                <a:lnTo>
                  <a:pt x="175260" y="190500"/>
                </a:lnTo>
                <a:lnTo>
                  <a:pt x="175260" y="205740"/>
                </a:lnTo>
                <a:lnTo>
                  <a:pt x="175260" y="220980"/>
                </a:lnTo>
                <a:lnTo>
                  <a:pt x="167640" y="236220"/>
                </a:lnTo>
                <a:lnTo>
                  <a:pt x="160020" y="243840"/>
                </a:lnTo>
                <a:lnTo>
                  <a:pt x="152400" y="259080"/>
                </a:lnTo>
                <a:lnTo>
                  <a:pt x="137160" y="259080"/>
                </a:lnTo>
                <a:lnTo>
                  <a:pt x="114300" y="274320"/>
                </a:lnTo>
                <a:lnTo>
                  <a:pt x="114300" y="2743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72" name="Freeform 7271"/>
          <p:cNvSpPr/>
          <p:nvPr/>
        </p:nvSpPr>
        <p:spPr>
          <a:xfrm>
            <a:off x="5356860" y="2880360"/>
            <a:ext cx="1051561" cy="45721"/>
          </a:xfrm>
          <a:custGeom>
            <a:avLst/>
            <a:gdLst/>
            <a:ahLst/>
            <a:cxnLst/>
            <a:rect l="0" t="0" r="0" b="0"/>
            <a:pathLst>
              <a:path w="1051561" h="45721">
                <a:moveTo>
                  <a:pt x="7620" y="45720"/>
                </a:move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15240" y="38100"/>
                </a:lnTo>
                <a:lnTo>
                  <a:pt x="15240" y="38100"/>
                </a:lnTo>
                <a:lnTo>
                  <a:pt x="22860" y="38100"/>
                </a:lnTo>
                <a:lnTo>
                  <a:pt x="38100" y="38100"/>
                </a:lnTo>
                <a:lnTo>
                  <a:pt x="53340" y="38100"/>
                </a:lnTo>
                <a:lnTo>
                  <a:pt x="60960" y="38100"/>
                </a:lnTo>
                <a:lnTo>
                  <a:pt x="76200" y="38100"/>
                </a:lnTo>
                <a:lnTo>
                  <a:pt x="91440" y="38100"/>
                </a:lnTo>
                <a:lnTo>
                  <a:pt x="114300" y="38100"/>
                </a:lnTo>
                <a:lnTo>
                  <a:pt x="129540" y="38100"/>
                </a:lnTo>
                <a:lnTo>
                  <a:pt x="152400" y="38100"/>
                </a:lnTo>
                <a:lnTo>
                  <a:pt x="175260" y="38100"/>
                </a:lnTo>
                <a:lnTo>
                  <a:pt x="205740" y="30480"/>
                </a:lnTo>
                <a:lnTo>
                  <a:pt x="236220" y="30480"/>
                </a:lnTo>
                <a:lnTo>
                  <a:pt x="274320" y="30480"/>
                </a:lnTo>
                <a:lnTo>
                  <a:pt x="312420" y="22860"/>
                </a:lnTo>
                <a:lnTo>
                  <a:pt x="350520" y="22860"/>
                </a:lnTo>
                <a:lnTo>
                  <a:pt x="381000" y="22860"/>
                </a:lnTo>
                <a:lnTo>
                  <a:pt x="426720" y="15240"/>
                </a:lnTo>
                <a:lnTo>
                  <a:pt x="472440" y="15240"/>
                </a:lnTo>
                <a:lnTo>
                  <a:pt x="518160" y="15240"/>
                </a:lnTo>
                <a:lnTo>
                  <a:pt x="563880" y="7620"/>
                </a:lnTo>
                <a:lnTo>
                  <a:pt x="609600" y="7620"/>
                </a:lnTo>
                <a:lnTo>
                  <a:pt x="662940" y="7620"/>
                </a:lnTo>
                <a:lnTo>
                  <a:pt x="708660" y="7620"/>
                </a:lnTo>
                <a:lnTo>
                  <a:pt x="754380" y="7620"/>
                </a:lnTo>
                <a:lnTo>
                  <a:pt x="792480" y="7620"/>
                </a:lnTo>
                <a:lnTo>
                  <a:pt x="838200" y="0"/>
                </a:lnTo>
                <a:lnTo>
                  <a:pt x="883920" y="0"/>
                </a:lnTo>
                <a:lnTo>
                  <a:pt x="914400" y="0"/>
                </a:lnTo>
                <a:lnTo>
                  <a:pt x="952500" y="0"/>
                </a:lnTo>
                <a:lnTo>
                  <a:pt x="982980" y="0"/>
                </a:lnTo>
                <a:lnTo>
                  <a:pt x="1005840" y="0"/>
                </a:lnTo>
                <a:lnTo>
                  <a:pt x="1051560" y="7620"/>
                </a:lnTo>
                <a:lnTo>
                  <a:pt x="105156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73" name="Freeform 7272"/>
          <p:cNvSpPr/>
          <p:nvPr/>
        </p:nvSpPr>
        <p:spPr>
          <a:xfrm>
            <a:off x="4396740" y="3398520"/>
            <a:ext cx="220981" cy="289561"/>
          </a:xfrm>
          <a:custGeom>
            <a:avLst/>
            <a:gdLst/>
            <a:ahLst/>
            <a:cxnLst/>
            <a:rect l="0" t="0" r="0" b="0"/>
            <a:pathLst>
              <a:path w="220981" h="289561">
                <a:moveTo>
                  <a:pt x="38100" y="0"/>
                </a:moveTo>
                <a:lnTo>
                  <a:pt x="3810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45720" y="30480"/>
                </a:lnTo>
                <a:lnTo>
                  <a:pt x="45720" y="38100"/>
                </a:lnTo>
                <a:lnTo>
                  <a:pt x="45720" y="53340"/>
                </a:lnTo>
                <a:lnTo>
                  <a:pt x="45720" y="68580"/>
                </a:lnTo>
                <a:lnTo>
                  <a:pt x="45720" y="83820"/>
                </a:lnTo>
                <a:lnTo>
                  <a:pt x="45720" y="99060"/>
                </a:lnTo>
                <a:lnTo>
                  <a:pt x="45720" y="114300"/>
                </a:lnTo>
                <a:lnTo>
                  <a:pt x="38100" y="129540"/>
                </a:lnTo>
                <a:lnTo>
                  <a:pt x="38100" y="152400"/>
                </a:lnTo>
                <a:lnTo>
                  <a:pt x="38100" y="167640"/>
                </a:lnTo>
                <a:lnTo>
                  <a:pt x="38100" y="190500"/>
                </a:lnTo>
                <a:lnTo>
                  <a:pt x="30480" y="205740"/>
                </a:lnTo>
                <a:lnTo>
                  <a:pt x="30480" y="220980"/>
                </a:lnTo>
                <a:lnTo>
                  <a:pt x="30480" y="236220"/>
                </a:lnTo>
                <a:lnTo>
                  <a:pt x="30480" y="251460"/>
                </a:lnTo>
                <a:lnTo>
                  <a:pt x="22860" y="259080"/>
                </a:lnTo>
                <a:lnTo>
                  <a:pt x="22860" y="274320"/>
                </a:lnTo>
                <a:lnTo>
                  <a:pt x="15240" y="281940"/>
                </a:lnTo>
                <a:lnTo>
                  <a:pt x="15240" y="289560"/>
                </a:lnTo>
                <a:lnTo>
                  <a:pt x="15240" y="289560"/>
                </a:lnTo>
                <a:lnTo>
                  <a:pt x="15240" y="289560"/>
                </a:lnTo>
                <a:lnTo>
                  <a:pt x="15240" y="289560"/>
                </a:lnTo>
                <a:lnTo>
                  <a:pt x="15240" y="289560"/>
                </a:lnTo>
                <a:lnTo>
                  <a:pt x="15240" y="281940"/>
                </a:lnTo>
                <a:lnTo>
                  <a:pt x="15240" y="274320"/>
                </a:lnTo>
                <a:lnTo>
                  <a:pt x="7620" y="259080"/>
                </a:lnTo>
                <a:lnTo>
                  <a:pt x="7620" y="251460"/>
                </a:lnTo>
                <a:lnTo>
                  <a:pt x="7620" y="236220"/>
                </a:lnTo>
                <a:lnTo>
                  <a:pt x="7620" y="220980"/>
                </a:lnTo>
                <a:lnTo>
                  <a:pt x="7620" y="205740"/>
                </a:lnTo>
                <a:lnTo>
                  <a:pt x="0" y="190500"/>
                </a:lnTo>
                <a:lnTo>
                  <a:pt x="0" y="175260"/>
                </a:lnTo>
                <a:lnTo>
                  <a:pt x="0" y="152400"/>
                </a:lnTo>
                <a:lnTo>
                  <a:pt x="0" y="137160"/>
                </a:lnTo>
                <a:lnTo>
                  <a:pt x="0" y="121920"/>
                </a:lnTo>
                <a:lnTo>
                  <a:pt x="0" y="106680"/>
                </a:lnTo>
                <a:lnTo>
                  <a:pt x="0" y="83820"/>
                </a:lnTo>
                <a:lnTo>
                  <a:pt x="0" y="68580"/>
                </a:lnTo>
                <a:lnTo>
                  <a:pt x="7620" y="60960"/>
                </a:lnTo>
                <a:lnTo>
                  <a:pt x="15240" y="45720"/>
                </a:lnTo>
                <a:lnTo>
                  <a:pt x="15240" y="38100"/>
                </a:lnTo>
                <a:lnTo>
                  <a:pt x="30480" y="30480"/>
                </a:lnTo>
                <a:lnTo>
                  <a:pt x="38100" y="15240"/>
                </a:lnTo>
                <a:lnTo>
                  <a:pt x="45720" y="15240"/>
                </a:lnTo>
                <a:lnTo>
                  <a:pt x="60960" y="762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7620"/>
                </a:lnTo>
                <a:lnTo>
                  <a:pt x="152400" y="7620"/>
                </a:lnTo>
                <a:lnTo>
                  <a:pt x="167640" y="15240"/>
                </a:lnTo>
                <a:lnTo>
                  <a:pt x="182880" y="30480"/>
                </a:lnTo>
                <a:lnTo>
                  <a:pt x="198120" y="30480"/>
                </a:lnTo>
                <a:lnTo>
                  <a:pt x="205740" y="45720"/>
                </a:lnTo>
                <a:lnTo>
                  <a:pt x="213360" y="53340"/>
                </a:lnTo>
                <a:lnTo>
                  <a:pt x="213360" y="60960"/>
                </a:lnTo>
                <a:lnTo>
                  <a:pt x="220980" y="68580"/>
                </a:lnTo>
                <a:lnTo>
                  <a:pt x="213360" y="83820"/>
                </a:lnTo>
                <a:lnTo>
                  <a:pt x="213360" y="91440"/>
                </a:lnTo>
                <a:lnTo>
                  <a:pt x="205740" y="99060"/>
                </a:lnTo>
                <a:lnTo>
                  <a:pt x="190500" y="106680"/>
                </a:lnTo>
                <a:lnTo>
                  <a:pt x="175260" y="121920"/>
                </a:lnTo>
                <a:lnTo>
                  <a:pt x="152400" y="121920"/>
                </a:lnTo>
                <a:lnTo>
                  <a:pt x="137160" y="129540"/>
                </a:lnTo>
                <a:lnTo>
                  <a:pt x="114300" y="137160"/>
                </a:lnTo>
                <a:lnTo>
                  <a:pt x="99060" y="137160"/>
                </a:lnTo>
                <a:lnTo>
                  <a:pt x="83820" y="137160"/>
                </a:lnTo>
                <a:lnTo>
                  <a:pt x="68580" y="137160"/>
                </a:lnTo>
                <a:lnTo>
                  <a:pt x="53340" y="137160"/>
                </a:lnTo>
                <a:lnTo>
                  <a:pt x="45720" y="137160"/>
                </a:lnTo>
                <a:lnTo>
                  <a:pt x="30480" y="137160"/>
                </a:lnTo>
                <a:lnTo>
                  <a:pt x="30480" y="1371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74" name="Freeform 7273"/>
          <p:cNvSpPr/>
          <p:nvPr/>
        </p:nvSpPr>
        <p:spPr>
          <a:xfrm>
            <a:off x="4701540" y="3505200"/>
            <a:ext cx="129541" cy="15241"/>
          </a:xfrm>
          <a:custGeom>
            <a:avLst/>
            <a:gdLst/>
            <a:ahLst/>
            <a:cxnLst/>
            <a:rect l="0" t="0" r="0" b="0"/>
            <a:pathLst>
              <a:path w="129541" h="15241">
                <a:moveTo>
                  <a:pt x="0" y="15240"/>
                </a:moveTo>
                <a:lnTo>
                  <a:pt x="0" y="15240"/>
                </a:lnTo>
                <a:lnTo>
                  <a:pt x="762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9540" y="7620"/>
                </a:lnTo>
                <a:lnTo>
                  <a:pt x="12954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75" name="Freeform 7274"/>
          <p:cNvSpPr/>
          <p:nvPr/>
        </p:nvSpPr>
        <p:spPr>
          <a:xfrm>
            <a:off x="4709160" y="3589020"/>
            <a:ext cx="175261" cy="7621"/>
          </a:xfrm>
          <a:custGeom>
            <a:avLst/>
            <a:gdLst/>
            <a:ahLst/>
            <a:cxnLst/>
            <a:rect l="0" t="0" r="0" b="0"/>
            <a:pathLst>
              <a:path w="175261" h="7621">
                <a:moveTo>
                  <a:pt x="0" y="0"/>
                </a:moveTo>
                <a:lnTo>
                  <a:pt x="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9540" y="7620"/>
                </a:lnTo>
                <a:lnTo>
                  <a:pt x="144780" y="7620"/>
                </a:lnTo>
                <a:lnTo>
                  <a:pt x="175260" y="7620"/>
                </a:lnTo>
                <a:lnTo>
                  <a:pt x="17526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76" name="Freeform 7275"/>
          <p:cNvSpPr/>
          <p:nvPr/>
        </p:nvSpPr>
        <p:spPr>
          <a:xfrm>
            <a:off x="4968240" y="3436620"/>
            <a:ext cx="182881" cy="198121"/>
          </a:xfrm>
          <a:custGeom>
            <a:avLst/>
            <a:gdLst/>
            <a:ahLst/>
            <a:cxnLst/>
            <a:rect l="0" t="0" r="0" b="0"/>
            <a:pathLst>
              <a:path w="182881" h="19812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38100"/>
                </a:lnTo>
                <a:lnTo>
                  <a:pt x="15240" y="45720"/>
                </a:lnTo>
                <a:lnTo>
                  <a:pt x="7620" y="53340"/>
                </a:lnTo>
                <a:lnTo>
                  <a:pt x="7620" y="53340"/>
                </a:lnTo>
                <a:lnTo>
                  <a:pt x="7620" y="60960"/>
                </a:lnTo>
                <a:lnTo>
                  <a:pt x="7620" y="60960"/>
                </a:lnTo>
                <a:lnTo>
                  <a:pt x="762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7620" y="53340"/>
                </a:lnTo>
                <a:lnTo>
                  <a:pt x="7620" y="53340"/>
                </a:lnTo>
                <a:lnTo>
                  <a:pt x="15240" y="45720"/>
                </a:lnTo>
                <a:lnTo>
                  <a:pt x="22860" y="45720"/>
                </a:lnTo>
                <a:lnTo>
                  <a:pt x="30480" y="38100"/>
                </a:lnTo>
                <a:lnTo>
                  <a:pt x="38100" y="38100"/>
                </a:lnTo>
                <a:lnTo>
                  <a:pt x="45720" y="30480"/>
                </a:lnTo>
                <a:lnTo>
                  <a:pt x="60960" y="30480"/>
                </a:lnTo>
                <a:lnTo>
                  <a:pt x="68580" y="30480"/>
                </a:lnTo>
                <a:lnTo>
                  <a:pt x="83820" y="30480"/>
                </a:lnTo>
                <a:lnTo>
                  <a:pt x="99060" y="38100"/>
                </a:lnTo>
                <a:lnTo>
                  <a:pt x="106680" y="38100"/>
                </a:lnTo>
                <a:lnTo>
                  <a:pt x="121920" y="45720"/>
                </a:lnTo>
                <a:lnTo>
                  <a:pt x="129540" y="53340"/>
                </a:lnTo>
                <a:lnTo>
                  <a:pt x="144780" y="60960"/>
                </a:lnTo>
                <a:lnTo>
                  <a:pt x="152400" y="68580"/>
                </a:lnTo>
                <a:lnTo>
                  <a:pt x="160020" y="76200"/>
                </a:lnTo>
                <a:lnTo>
                  <a:pt x="167640" y="91440"/>
                </a:lnTo>
                <a:lnTo>
                  <a:pt x="175260" y="99060"/>
                </a:lnTo>
                <a:lnTo>
                  <a:pt x="175260" y="114300"/>
                </a:lnTo>
                <a:lnTo>
                  <a:pt x="175260" y="129540"/>
                </a:lnTo>
                <a:lnTo>
                  <a:pt x="182880" y="137160"/>
                </a:lnTo>
                <a:lnTo>
                  <a:pt x="182880" y="152400"/>
                </a:lnTo>
                <a:lnTo>
                  <a:pt x="175260" y="160020"/>
                </a:lnTo>
                <a:lnTo>
                  <a:pt x="175260" y="167640"/>
                </a:lnTo>
                <a:lnTo>
                  <a:pt x="167640" y="175260"/>
                </a:lnTo>
                <a:lnTo>
                  <a:pt x="167640" y="182880"/>
                </a:lnTo>
                <a:lnTo>
                  <a:pt x="160020" y="190500"/>
                </a:lnTo>
                <a:lnTo>
                  <a:pt x="152400" y="198120"/>
                </a:lnTo>
                <a:lnTo>
                  <a:pt x="144780" y="198120"/>
                </a:lnTo>
                <a:lnTo>
                  <a:pt x="129540" y="198120"/>
                </a:lnTo>
                <a:lnTo>
                  <a:pt x="129540" y="1981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77" name="Freeform 7276"/>
          <p:cNvSpPr/>
          <p:nvPr/>
        </p:nvSpPr>
        <p:spPr>
          <a:xfrm>
            <a:off x="4983480" y="3406140"/>
            <a:ext cx="259081" cy="15241"/>
          </a:xfrm>
          <a:custGeom>
            <a:avLst/>
            <a:gdLst/>
            <a:ahLst/>
            <a:cxnLst/>
            <a:rect l="0" t="0" r="0" b="0"/>
            <a:pathLst>
              <a:path w="259081" h="1524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14300" y="0"/>
                </a:lnTo>
                <a:lnTo>
                  <a:pt x="137160" y="0"/>
                </a:lnTo>
                <a:lnTo>
                  <a:pt x="160020" y="0"/>
                </a:lnTo>
                <a:lnTo>
                  <a:pt x="182880" y="0"/>
                </a:lnTo>
                <a:lnTo>
                  <a:pt x="205740" y="0"/>
                </a:lnTo>
                <a:lnTo>
                  <a:pt x="228600" y="0"/>
                </a:lnTo>
                <a:lnTo>
                  <a:pt x="259080" y="7620"/>
                </a:lnTo>
                <a:lnTo>
                  <a:pt x="25908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78" name="Freeform 7277"/>
          <p:cNvSpPr/>
          <p:nvPr/>
        </p:nvSpPr>
        <p:spPr>
          <a:xfrm>
            <a:off x="5311140" y="3390900"/>
            <a:ext cx="175261" cy="259081"/>
          </a:xfrm>
          <a:custGeom>
            <a:avLst/>
            <a:gdLst/>
            <a:ahLst/>
            <a:cxnLst/>
            <a:rect l="0" t="0" r="0" b="0"/>
            <a:pathLst>
              <a:path w="175261" h="259081">
                <a:moveTo>
                  <a:pt x="53340" y="7620"/>
                </a:move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38100" y="38100"/>
                </a:lnTo>
                <a:lnTo>
                  <a:pt x="30480" y="45720"/>
                </a:lnTo>
                <a:lnTo>
                  <a:pt x="30480" y="60960"/>
                </a:lnTo>
                <a:lnTo>
                  <a:pt x="22860" y="68580"/>
                </a:lnTo>
                <a:lnTo>
                  <a:pt x="15240" y="83820"/>
                </a:lnTo>
                <a:lnTo>
                  <a:pt x="15240" y="99060"/>
                </a:lnTo>
                <a:lnTo>
                  <a:pt x="7620" y="114300"/>
                </a:lnTo>
                <a:lnTo>
                  <a:pt x="762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7620" y="175260"/>
                </a:lnTo>
                <a:lnTo>
                  <a:pt x="7620" y="182880"/>
                </a:lnTo>
                <a:lnTo>
                  <a:pt x="15240" y="198120"/>
                </a:lnTo>
                <a:lnTo>
                  <a:pt x="22860" y="205740"/>
                </a:lnTo>
                <a:lnTo>
                  <a:pt x="30480" y="213360"/>
                </a:lnTo>
                <a:lnTo>
                  <a:pt x="45720" y="220980"/>
                </a:lnTo>
                <a:lnTo>
                  <a:pt x="60960" y="220980"/>
                </a:lnTo>
                <a:lnTo>
                  <a:pt x="76200" y="228600"/>
                </a:lnTo>
                <a:lnTo>
                  <a:pt x="91440" y="228600"/>
                </a:lnTo>
                <a:lnTo>
                  <a:pt x="106680" y="228600"/>
                </a:lnTo>
                <a:lnTo>
                  <a:pt x="121920" y="220980"/>
                </a:lnTo>
                <a:lnTo>
                  <a:pt x="137160" y="213360"/>
                </a:lnTo>
                <a:lnTo>
                  <a:pt x="152400" y="213360"/>
                </a:lnTo>
                <a:lnTo>
                  <a:pt x="160020" y="205740"/>
                </a:lnTo>
                <a:lnTo>
                  <a:pt x="167640" y="198120"/>
                </a:lnTo>
                <a:lnTo>
                  <a:pt x="175260" y="190500"/>
                </a:lnTo>
                <a:lnTo>
                  <a:pt x="175260" y="182880"/>
                </a:lnTo>
                <a:lnTo>
                  <a:pt x="167640" y="175260"/>
                </a:lnTo>
                <a:lnTo>
                  <a:pt x="167640" y="167640"/>
                </a:lnTo>
                <a:lnTo>
                  <a:pt x="160020" y="160020"/>
                </a:lnTo>
                <a:lnTo>
                  <a:pt x="152400" y="160020"/>
                </a:lnTo>
                <a:lnTo>
                  <a:pt x="144780" y="152400"/>
                </a:lnTo>
                <a:lnTo>
                  <a:pt x="129540" y="152400"/>
                </a:lnTo>
                <a:lnTo>
                  <a:pt x="121920" y="152400"/>
                </a:lnTo>
                <a:lnTo>
                  <a:pt x="114300" y="152400"/>
                </a:lnTo>
                <a:lnTo>
                  <a:pt x="106680" y="160020"/>
                </a:lnTo>
                <a:lnTo>
                  <a:pt x="99060" y="160020"/>
                </a:lnTo>
                <a:lnTo>
                  <a:pt x="91440" y="167640"/>
                </a:lnTo>
                <a:lnTo>
                  <a:pt x="91440" y="175260"/>
                </a:lnTo>
                <a:lnTo>
                  <a:pt x="91440" y="182880"/>
                </a:lnTo>
                <a:lnTo>
                  <a:pt x="99060" y="198120"/>
                </a:lnTo>
                <a:lnTo>
                  <a:pt x="106680" y="205740"/>
                </a:lnTo>
                <a:lnTo>
                  <a:pt x="114300" y="213360"/>
                </a:lnTo>
                <a:lnTo>
                  <a:pt x="129540" y="228600"/>
                </a:lnTo>
                <a:lnTo>
                  <a:pt x="144780" y="236220"/>
                </a:lnTo>
                <a:lnTo>
                  <a:pt x="167640" y="259080"/>
                </a:lnTo>
                <a:lnTo>
                  <a:pt x="167640" y="2590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79" name="Freeform 7278"/>
          <p:cNvSpPr/>
          <p:nvPr/>
        </p:nvSpPr>
        <p:spPr>
          <a:xfrm>
            <a:off x="3863340" y="3924300"/>
            <a:ext cx="220981" cy="426721"/>
          </a:xfrm>
          <a:custGeom>
            <a:avLst/>
            <a:gdLst/>
            <a:ahLst/>
            <a:cxnLst/>
            <a:rect l="0" t="0" r="0" b="0"/>
            <a:pathLst>
              <a:path w="220981" h="426721">
                <a:moveTo>
                  <a:pt x="15240" y="167640"/>
                </a:moveTo>
                <a:lnTo>
                  <a:pt x="15240" y="167640"/>
                </a:lnTo>
                <a:lnTo>
                  <a:pt x="15240" y="167640"/>
                </a:lnTo>
                <a:lnTo>
                  <a:pt x="15240" y="167640"/>
                </a:lnTo>
                <a:lnTo>
                  <a:pt x="15240" y="167640"/>
                </a:lnTo>
                <a:lnTo>
                  <a:pt x="15240" y="167640"/>
                </a:lnTo>
                <a:lnTo>
                  <a:pt x="15240" y="167640"/>
                </a:lnTo>
                <a:lnTo>
                  <a:pt x="15240" y="175260"/>
                </a:lnTo>
                <a:lnTo>
                  <a:pt x="22860" y="182880"/>
                </a:lnTo>
                <a:lnTo>
                  <a:pt x="22860" y="190500"/>
                </a:lnTo>
                <a:lnTo>
                  <a:pt x="22860" y="198120"/>
                </a:lnTo>
                <a:lnTo>
                  <a:pt x="22860" y="213360"/>
                </a:lnTo>
                <a:lnTo>
                  <a:pt x="22860" y="220980"/>
                </a:lnTo>
                <a:lnTo>
                  <a:pt x="22860" y="236220"/>
                </a:lnTo>
                <a:lnTo>
                  <a:pt x="22860" y="251460"/>
                </a:lnTo>
                <a:lnTo>
                  <a:pt x="22860" y="266700"/>
                </a:lnTo>
                <a:lnTo>
                  <a:pt x="22860" y="281940"/>
                </a:lnTo>
                <a:lnTo>
                  <a:pt x="22860" y="297180"/>
                </a:lnTo>
                <a:lnTo>
                  <a:pt x="22860" y="320040"/>
                </a:lnTo>
                <a:lnTo>
                  <a:pt x="15240" y="335280"/>
                </a:lnTo>
                <a:lnTo>
                  <a:pt x="15240" y="350520"/>
                </a:lnTo>
                <a:lnTo>
                  <a:pt x="7620" y="365760"/>
                </a:lnTo>
                <a:lnTo>
                  <a:pt x="7620" y="381000"/>
                </a:lnTo>
                <a:lnTo>
                  <a:pt x="7620" y="396240"/>
                </a:lnTo>
                <a:lnTo>
                  <a:pt x="7620" y="403860"/>
                </a:lnTo>
                <a:lnTo>
                  <a:pt x="0" y="411480"/>
                </a:lnTo>
                <a:lnTo>
                  <a:pt x="0" y="419100"/>
                </a:lnTo>
                <a:lnTo>
                  <a:pt x="0" y="426720"/>
                </a:lnTo>
                <a:lnTo>
                  <a:pt x="0" y="426720"/>
                </a:lnTo>
                <a:lnTo>
                  <a:pt x="0" y="426720"/>
                </a:lnTo>
                <a:lnTo>
                  <a:pt x="0" y="426720"/>
                </a:lnTo>
                <a:lnTo>
                  <a:pt x="0" y="419100"/>
                </a:lnTo>
                <a:lnTo>
                  <a:pt x="0" y="411480"/>
                </a:lnTo>
                <a:lnTo>
                  <a:pt x="0" y="403860"/>
                </a:lnTo>
                <a:lnTo>
                  <a:pt x="0" y="388620"/>
                </a:lnTo>
                <a:lnTo>
                  <a:pt x="7620" y="373380"/>
                </a:lnTo>
                <a:lnTo>
                  <a:pt x="7620" y="350520"/>
                </a:lnTo>
                <a:lnTo>
                  <a:pt x="7620" y="335280"/>
                </a:lnTo>
                <a:lnTo>
                  <a:pt x="7620" y="312420"/>
                </a:lnTo>
                <a:lnTo>
                  <a:pt x="7620" y="289560"/>
                </a:lnTo>
                <a:lnTo>
                  <a:pt x="7620" y="266700"/>
                </a:lnTo>
                <a:lnTo>
                  <a:pt x="15240" y="236220"/>
                </a:lnTo>
                <a:lnTo>
                  <a:pt x="15240" y="213360"/>
                </a:lnTo>
                <a:lnTo>
                  <a:pt x="15240" y="190500"/>
                </a:lnTo>
                <a:lnTo>
                  <a:pt x="22860" y="167640"/>
                </a:lnTo>
                <a:lnTo>
                  <a:pt x="22860" y="144780"/>
                </a:lnTo>
                <a:lnTo>
                  <a:pt x="30480" y="121920"/>
                </a:lnTo>
                <a:lnTo>
                  <a:pt x="30480" y="99060"/>
                </a:lnTo>
                <a:lnTo>
                  <a:pt x="38100" y="83820"/>
                </a:lnTo>
                <a:lnTo>
                  <a:pt x="38100" y="68580"/>
                </a:lnTo>
                <a:lnTo>
                  <a:pt x="45720" y="53340"/>
                </a:lnTo>
                <a:lnTo>
                  <a:pt x="53340" y="38100"/>
                </a:lnTo>
                <a:lnTo>
                  <a:pt x="53340" y="22860"/>
                </a:lnTo>
                <a:lnTo>
                  <a:pt x="60960" y="15240"/>
                </a:lnTo>
                <a:lnTo>
                  <a:pt x="68580" y="15240"/>
                </a:lnTo>
                <a:lnTo>
                  <a:pt x="68580" y="7620"/>
                </a:lnTo>
                <a:lnTo>
                  <a:pt x="76200" y="0"/>
                </a:lnTo>
                <a:lnTo>
                  <a:pt x="76200" y="0"/>
                </a:lnTo>
                <a:lnTo>
                  <a:pt x="83820" y="0"/>
                </a:lnTo>
                <a:lnTo>
                  <a:pt x="83820" y="7620"/>
                </a:lnTo>
                <a:lnTo>
                  <a:pt x="83820" y="7620"/>
                </a:lnTo>
                <a:lnTo>
                  <a:pt x="91440" y="15240"/>
                </a:lnTo>
                <a:lnTo>
                  <a:pt x="99060" y="22860"/>
                </a:lnTo>
                <a:lnTo>
                  <a:pt x="99060" y="38100"/>
                </a:lnTo>
                <a:lnTo>
                  <a:pt x="106680" y="45720"/>
                </a:lnTo>
                <a:lnTo>
                  <a:pt x="106680" y="68580"/>
                </a:lnTo>
                <a:lnTo>
                  <a:pt x="114300" y="83820"/>
                </a:lnTo>
                <a:lnTo>
                  <a:pt x="121920" y="99060"/>
                </a:lnTo>
                <a:lnTo>
                  <a:pt x="129540" y="121920"/>
                </a:lnTo>
                <a:lnTo>
                  <a:pt x="137160" y="144780"/>
                </a:lnTo>
                <a:lnTo>
                  <a:pt x="137160" y="167640"/>
                </a:lnTo>
                <a:lnTo>
                  <a:pt x="144780" y="190500"/>
                </a:lnTo>
                <a:lnTo>
                  <a:pt x="152400" y="213360"/>
                </a:lnTo>
                <a:lnTo>
                  <a:pt x="160020" y="236220"/>
                </a:lnTo>
                <a:lnTo>
                  <a:pt x="160020" y="259080"/>
                </a:lnTo>
                <a:lnTo>
                  <a:pt x="175260" y="274320"/>
                </a:lnTo>
                <a:lnTo>
                  <a:pt x="175260" y="297180"/>
                </a:lnTo>
                <a:lnTo>
                  <a:pt x="182880" y="320040"/>
                </a:lnTo>
                <a:lnTo>
                  <a:pt x="190500" y="335280"/>
                </a:lnTo>
                <a:lnTo>
                  <a:pt x="198120" y="350520"/>
                </a:lnTo>
                <a:lnTo>
                  <a:pt x="205740" y="365760"/>
                </a:lnTo>
                <a:lnTo>
                  <a:pt x="205740" y="381000"/>
                </a:lnTo>
                <a:lnTo>
                  <a:pt x="213360" y="388620"/>
                </a:lnTo>
                <a:lnTo>
                  <a:pt x="220980" y="396240"/>
                </a:lnTo>
                <a:lnTo>
                  <a:pt x="220980" y="396240"/>
                </a:lnTo>
                <a:lnTo>
                  <a:pt x="220980" y="403860"/>
                </a:lnTo>
                <a:lnTo>
                  <a:pt x="220980" y="403860"/>
                </a:lnTo>
                <a:lnTo>
                  <a:pt x="220980" y="403860"/>
                </a:lnTo>
                <a:lnTo>
                  <a:pt x="220980" y="403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80" name="Freeform 7279"/>
          <p:cNvSpPr/>
          <p:nvPr/>
        </p:nvSpPr>
        <p:spPr>
          <a:xfrm>
            <a:off x="3863340" y="4145280"/>
            <a:ext cx="220981" cy="45721"/>
          </a:xfrm>
          <a:custGeom>
            <a:avLst/>
            <a:gdLst/>
            <a:ahLst/>
            <a:cxnLst/>
            <a:rect l="0" t="0" r="0" b="0"/>
            <a:pathLst>
              <a:path w="220981" h="45721">
                <a:moveTo>
                  <a:pt x="7620" y="45720"/>
                </a:moveTo>
                <a:lnTo>
                  <a:pt x="0" y="38100"/>
                </a:lnTo>
                <a:lnTo>
                  <a:pt x="0" y="30480"/>
                </a:lnTo>
                <a:lnTo>
                  <a:pt x="0" y="30480"/>
                </a:lnTo>
                <a:lnTo>
                  <a:pt x="7620" y="22860"/>
                </a:lnTo>
                <a:lnTo>
                  <a:pt x="15240" y="22860"/>
                </a:lnTo>
                <a:lnTo>
                  <a:pt x="30480" y="15240"/>
                </a:lnTo>
                <a:lnTo>
                  <a:pt x="45720" y="15240"/>
                </a:lnTo>
                <a:lnTo>
                  <a:pt x="68580" y="15240"/>
                </a:lnTo>
                <a:lnTo>
                  <a:pt x="91440" y="7620"/>
                </a:lnTo>
                <a:lnTo>
                  <a:pt x="114300" y="7620"/>
                </a:lnTo>
                <a:lnTo>
                  <a:pt x="137160" y="7620"/>
                </a:lnTo>
                <a:lnTo>
                  <a:pt x="160020" y="7620"/>
                </a:lnTo>
                <a:lnTo>
                  <a:pt x="190500" y="0"/>
                </a:lnTo>
                <a:lnTo>
                  <a:pt x="220980" y="0"/>
                </a:lnTo>
                <a:lnTo>
                  <a:pt x="2209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81" name="Freeform 7280"/>
          <p:cNvSpPr/>
          <p:nvPr/>
        </p:nvSpPr>
        <p:spPr>
          <a:xfrm>
            <a:off x="4137660" y="4114800"/>
            <a:ext cx="106681" cy="7621"/>
          </a:xfrm>
          <a:custGeom>
            <a:avLst/>
            <a:gdLst/>
            <a:ahLst/>
            <a:cxnLst/>
            <a:rect l="0" t="0" r="0" b="0"/>
            <a:pathLst>
              <a:path w="10668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7620"/>
                </a:lnTo>
                <a:lnTo>
                  <a:pt x="83820" y="7620"/>
                </a:lnTo>
                <a:lnTo>
                  <a:pt x="106680" y="7620"/>
                </a:lnTo>
                <a:lnTo>
                  <a:pt x="10668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82" name="Freeform 7281"/>
          <p:cNvSpPr/>
          <p:nvPr/>
        </p:nvSpPr>
        <p:spPr>
          <a:xfrm>
            <a:off x="4107180" y="4221480"/>
            <a:ext cx="129541" cy="22861"/>
          </a:xfrm>
          <a:custGeom>
            <a:avLst/>
            <a:gdLst/>
            <a:ahLst/>
            <a:cxnLst/>
            <a:rect l="0" t="0" r="0" b="0"/>
            <a:pathLst>
              <a:path w="129541" h="22861">
                <a:moveTo>
                  <a:pt x="7620" y="0"/>
                </a:move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15240" y="15240"/>
                </a:lnTo>
                <a:lnTo>
                  <a:pt x="30480" y="22860"/>
                </a:lnTo>
                <a:lnTo>
                  <a:pt x="45720" y="22860"/>
                </a:lnTo>
                <a:lnTo>
                  <a:pt x="60960" y="22860"/>
                </a:lnTo>
                <a:lnTo>
                  <a:pt x="83820" y="22860"/>
                </a:lnTo>
                <a:lnTo>
                  <a:pt x="99060" y="22860"/>
                </a:lnTo>
                <a:lnTo>
                  <a:pt x="129540" y="22860"/>
                </a:lnTo>
                <a:lnTo>
                  <a:pt x="12954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83" name="Freeform 7282"/>
          <p:cNvSpPr/>
          <p:nvPr/>
        </p:nvSpPr>
        <p:spPr>
          <a:xfrm>
            <a:off x="4533900" y="3962400"/>
            <a:ext cx="38101" cy="121921"/>
          </a:xfrm>
          <a:custGeom>
            <a:avLst/>
            <a:gdLst/>
            <a:ahLst/>
            <a:cxnLst/>
            <a:rect l="0" t="0" r="0" b="0"/>
            <a:pathLst>
              <a:path w="38101" h="12192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30480"/>
                </a:lnTo>
                <a:lnTo>
                  <a:pt x="30480" y="38100"/>
                </a:lnTo>
                <a:lnTo>
                  <a:pt x="38100" y="45720"/>
                </a:lnTo>
                <a:lnTo>
                  <a:pt x="38100" y="60960"/>
                </a:lnTo>
                <a:lnTo>
                  <a:pt x="38100" y="76200"/>
                </a:lnTo>
                <a:lnTo>
                  <a:pt x="38100" y="83820"/>
                </a:lnTo>
                <a:lnTo>
                  <a:pt x="38100" y="99060"/>
                </a:lnTo>
                <a:lnTo>
                  <a:pt x="38100" y="121920"/>
                </a:lnTo>
                <a:lnTo>
                  <a:pt x="38100" y="1219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84" name="Freeform 7283"/>
          <p:cNvSpPr/>
          <p:nvPr/>
        </p:nvSpPr>
        <p:spPr>
          <a:xfrm>
            <a:off x="4427220" y="4198620"/>
            <a:ext cx="281941" cy="45721"/>
          </a:xfrm>
          <a:custGeom>
            <a:avLst/>
            <a:gdLst/>
            <a:ahLst/>
            <a:cxnLst/>
            <a:rect l="0" t="0" r="0" b="0"/>
            <a:pathLst>
              <a:path w="281941" h="45721">
                <a:moveTo>
                  <a:pt x="0" y="45720"/>
                </a:moveTo>
                <a:lnTo>
                  <a:pt x="0" y="45720"/>
                </a:lnTo>
                <a:lnTo>
                  <a:pt x="0" y="38100"/>
                </a:lnTo>
                <a:lnTo>
                  <a:pt x="15240" y="38100"/>
                </a:lnTo>
                <a:lnTo>
                  <a:pt x="22860" y="38100"/>
                </a:lnTo>
                <a:lnTo>
                  <a:pt x="38100" y="38100"/>
                </a:lnTo>
                <a:lnTo>
                  <a:pt x="60960" y="30480"/>
                </a:lnTo>
                <a:lnTo>
                  <a:pt x="76200" y="30480"/>
                </a:lnTo>
                <a:lnTo>
                  <a:pt x="99060" y="30480"/>
                </a:lnTo>
                <a:lnTo>
                  <a:pt x="121920" y="30480"/>
                </a:lnTo>
                <a:lnTo>
                  <a:pt x="144780" y="30480"/>
                </a:lnTo>
                <a:lnTo>
                  <a:pt x="167640" y="22860"/>
                </a:lnTo>
                <a:lnTo>
                  <a:pt x="182880" y="22860"/>
                </a:lnTo>
                <a:lnTo>
                  <a:pt x="205740" y="15240"/>
                </a:lnTo>
                <a:lnTo>
                  <a:pt x="220980" y="15240"/>
                </a:lnTo>
                <a:lnTo>
                  <a:pt x="236220" y="15240"/>
                </a:lnTo>
                <a:lnTo>
                  <a:pt x="251460" y="7620"/>
                </a:lnTo>
                <a:lnTo>
                  <a:pt x="266700" y="7620"/>
                </a:lnTo>
                <a:lnTo>
                  <a:pt x="281940" y="0"/>
                </a:lnTo>
                <a:lnTo>
                  <a:pt x="2819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85" name="Freeform 7284"/>
          <p:cNvSpPr/>
          <p:nvPr/>
        </p:nvSpPr>
        <p:spPr>
          <a:xfrm>
            <a:off x="4450080" y="4290060"/>
            <a:ext cx="236221" cy="137161"/>
          </a:xfrm>
          <a:custGeom>
            <a:avLst/>
            <a:gdLst/>
            <a:ahLst/>
            <a:cxnLst/>
            <a:rect l="0" t="0" r="0" b="0"/>
            <a:pathLst>
              <a:path w="236221" h="137161">
                <a:moveTo>
                  <a:pt x="0" y="15240"/>
                </a:moveTo>
                <a:lnTo>
                  <a:pt x="7620" y="7620"/>
                </a:lnTo>
                <a:lnTo>
                  <a:pt x="15240" y="762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83820" y="0"/>
                </a:lnTo>
                <a:lnTo>
                  <a:pt x="99060" y="0"/>
                </a:lnTo>
                <a:lnTo>
                  <a:pt x="121920" y="0"/>
                </a:lnTo>
                <a:lnTo>
                  <a:pt x="137160" y="7620"/>
                </a:lnTo>
                <a:lnTo>
                  <a:pt x="152400" y="7620"/>
                </a:lnTo>
                <a:lnTo>
                  <a:pt x="160020" y="7620"/>
                </a:lnTo>
                <a:lnTo>
                  <a:pt x="167640" y="7620"/>
                </a:lnTo>
                <a:lnTo>
                  <a:pt x="175260" y="7620"/>
                </a:lnTo>
                <a:lnTo>
                  <a:pt x="182880" y="15240"/>
                </a:lnTo>
                <a:lnTo>
                  <a:pt x="182880" y="15240"/>
                </a:lnTo>
                <a:lnTo>
                  <a:pt x="182880" y="22860"/>
                </a:lnTo>
                <a:lnTo>
                  <a:pt x="175260" y="22860"/>
                </a:lnTo>
                <a:lnTo>
                  <a:pt x="167640" y="30480"/>
                </a:lnTo>
                <a:lnTo>
                  <a:pt x="160020" y="38100"/>
                </a:lnTo>
                <a:lnTo>
                  <a:pt x="152400" y="45720"/>
                </a:lnTo>
                <a:lnTo>
                  <a:pt x="137160" y="53340"/>
                </a:lnTo>
                <a:lnTo>
                  <a:pt x="129540" y="60960"/>
                </a:lnTo>
                <a:lnTo>
                  <a:pt x="114300" y="60960"/>
                </a:lnTo>
                <a:lnTo>
                  <a:pt x="99060" y="76200"/>
                </a:lnTo>
                <a:lnTo>
                  <a:pt x="99060" y="76200"/>
                </a:lnTo>
                <a:lnTo>
                  <a:pt x="91440" y="83820"/>
                </a:lnTo>
                <a:lnTo>
                  <a:pt x="83820" y="91440"/>
                </a:lnTo>
                <a:lnTo>
                  <a:pt x="83820" y="99060"/>
                </a:lnTo>
                <a:lnTo>
                  <a:pt x="83820" y="106680"/>
                </a:lnTo>
                <a:lnTo>
                  <a:pt x="91440" y="114300"/>
                </a:lnTo>
                <a:lnTo>
                  <a:pt x="99060" y="121920"/>
                </a:lnTo>
                <a:lnTo>
                  <a:pt x="106680" y="121920"/>
                </a:lnTo>
                <a:lnTo>
                  <a:pt x="121920" y="129540"/>
                </a:lnTo>
                <a:lnTo>
                  <a:pt x="137160" y="129540"/>
                </a:lnTo>
                <a:lnTo>
                  <a:pt x="160020" y="137160"/>
                </a:lnTo>
                <a:lnTo>
                  <a:pt x="182880" y="137160"/>
                </a:lnTo>
                <a:lnTo>
                  <a:pt x="198120" y="137160"/>
                </a:lnTo>
                <a:lnTo>
                  <a:pt x="236220" y="137160"/>
                </a:lnTo>
                <a:lnTo>
                  <a:pt x="236220" y="1371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86" name="Freeform 7285"/>
          <p:cNvSpPr/>
          <p:nvPr/>
        </p:nvSpPr>
        <p:spPr>
          <a:xfrm>
            <a:off x="4815840" y="4015740"/>
            <a:ext cx="251461" cy="502921"/>
          </a:xfrm>
          <a:custGeom>
            <a:avLst/>
            <a:gdLst/>
            <a:ahLst/>
            <a:cxnLst/>
            <a:rect l="0" t="0" r="0" b="0"/>
            <a:pathLst>
              <a:path w="251461" h="502921">
                <a:moveTo>
                  <a:pt x="114300" y="0"/>
                </a:moveTo>
                <a:lnTo>
                  <a:pt x="114300" y="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15240"/>
                </a:lnTo>
                <a:lnTo>
                  <a:pt x="99060" y="30480"/>
                </a:lnTo>
                <a:lnTo>
                  <a:pt x="91440" y="38100"/>
                </a:lnTo>
                <a:lnTo>
                  <a:pt x="83820" y="53340"/>
                </a:lnTo>
                <a:lnTo>
                  <a:pt x="76200" y="68580"/>
                </a:lnTo>
                <a:lnTo>
                  <a:pt x="68580" y="83820"/>
                </a:lnTo>
                <a:lnTo>
                  <a:pt x="60960" y="99060"/>
                </a:lnTo>
                <a:lnTo>
                  <a:pt x="45720" y="121920"/>
                </a:lnTo>
                <a:lnTo>
                  <a:pt x="38100" y="144780"/>
                </a:lnTo>
                <a:lnTo>
                  <a:pt x="30480" y="167640"/>
                </a:lnTo>
                <a:lnTo>
                  <a:pt x="22860" y="190500"/>
                </a:lnTo>
                <a:lnTo>
                  <a:pt x="15240" y="213360"/>
                </a:lnTo>
                <a:lnTo>
                  <a:pt x="7620" y="236220"/>
                </a:lnTo>
                <a:lnTo>
                  <a:pt x="0" y="266700"/>
                </a:lnTo>
                <a:lnTo>
                  <a:pt x="0" y="289560"/>
                </a:lnTo>
                <a:lnTo>
                  <a:pt x="0" y="312420"/>
                </a:lnTo>
                <a:lnTo>
                  <a:pt x="0" y="335280"/>
                </a:lnTo>
                <a:lnTo>
                  <a:pt x="7620" y="358140"/>
                </a:lnTo>
                <a:lnTo>
                  <a:pt x="22860" y="381000"/>
                </a:lnTo>
                <a:lnTo>
                  <a:pt x="30480" y="403860"/>
                </a:lnTo>
                <a:lnTo>
                  <a:pt x="53340" y="419100"/>
                </a:lnTo>
                <a:lnTo>
                  <a:pt x="76200" y="441960"/>
                </a:lnTo>
                <a:lnTo>
                  <a:pt x="99060" y="457200"/>
                </a:lnTo>
                <a:lnTo>
                  <a:pt x="121920" y="464820"/>
                </a:lnTo>
                <a:lnTo>
                  <a:pt x="152400" y="480060"/>
                </a:lnTo>
                <a:lnTo>
                  <a:pt x="175260" y="487680"/>
                </a:lnTo>
                <a:lnTo>
                  <a:pt x="205740" y="487680"/>
                </a:lnTo>
                <a:lnTo>
                  <a:pt x="251460" y="502920"/>
                </a:lnTo>
                <a:lnTo>
                  <a:pt x="251460" y="5029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87" name="Freeform 7286"/>
          <p:cNvSpPr/>
          <p:nvPr/>
        </p:nvSpPr>
        <p:spPr>
          <a:xfrm>
            <a:off x="5173980" y="3909060"/>
            <a:ext cx="106681" cy="137161"/>
          </a:xfrm>
          <a:custGeom>
            <a:avLst/>
            <a:gdLst/>
            <a:ahLst/>
            <a:cxnLst/>
            <a:rect l="0" t="0" r="0" b="0"/>
            <a:pathLst>
              <a:path w="106681" h="137161">
                <a:moveTo>
                  <a:pt x="45720" y="0"/>
                </a:moveTo>
                <a:lnTo>
                  <a:pt x="4572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15240"/>
                </a:lnTo>
                <a:lnTo>
                  <a:pt x="45720" y="22860"/>
                </a:lnTo>
                <a:lnTo>
                  <a:pt x="45720" y="30480"/>
                </a:lnTo>
                <a:lnTo>
                  <a:pt x="38100" y="3810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68580"/>
                </a:lnTo>
                <a:lnTo>
                  <a:pt x="15240" y="76200"/>
                </a:lnTo>
                <a:lnTo>
                  <a:pt x="7620" y="83820"/>
                </a:lnTo>
                <a:lnTo>
                  <a:pt x="7620" y="91440"/>
                </a:lnTo>
                <a:lnTo>
                  <a:pt x="762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7620" y="121920"/>
                </a:lnTo>
                <a:lnTo>
                  <a:pt x="7620" y="121920"/>
                </a:lnTo>
                <a:lnTo>
                  <a:pt x="15240" y="129540"/>
                </a:lnTo>
                <a:lnTo>
                  <a:pt x="22860" y="129540"/>
                </a:lnTo>
                <a:lnTo>
                  <a:pt x="38100" y="129540"/>
                </a:lnTo>
                <a:lnTo>
                  <a:pt x="53340" y="137160"/>
                </a:lnTo>
                <a:lnTo>
                  <a:pt x="68580" y="137160"/>
                </a:lnTo>
                <a:lnTo>
                  <a:pt x="83820" y="129540"/>
                </a:lnTo>
                <a:lnTo>
                  <a:pt x="106680" y="129540"/>
                </a:lnTo>
                <a:lnTo>
                  <a:pt x="106680" y="1295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88" name="Freeform 7287"/>
          <p:cNvSpPr/>
          <p:nvPr/>
        </p:nvSpPr>
        <p:spPr>
          <a:xfrm>
            <a:off x="5311140" y="3893820"/>
            <a:ext cx="15241" cy="228601"/>
          </a:xfrm>
          <a:custGeom>
            <a:avLst/>
            <a:gdLst/>
            <a:ahLst/>
            <a:cxnLst/>
            <a:rect l="0" t="0" r="0" b="0"/>
            <a:pathLst>
              <a:path w="15241" h="228601">
                <a:moveTo>
                  <a:pt x="7620" y="0"/>
                </a:moveTo>
                <a:lnTo>
                  <a:pt x="762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45720"/>
                </a:lnTo>
                <a:lnTo>
                  <a:pt x="0" y="60960"/>
                </a:lnTo>
                <a:lnTo>
                  <a:pt x="0" y="68580"/>
                </a:lnTo>
                <a:lnTo>
                  <a:pt x="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0" y="175260"/>
                </a:lnTo>
                <a:lnTo>
                  <a:pt x="7620" y="190500"/>
                </a:lnTo>
                <a:lnTo>
                  <a:pt x="7620" y="198120"/>
                </a:lnTo>
                <a:lnTo>
                  <a:pt x="7620" y="213360"/>
                </a:lnTo>
                <a:lnTo>
                  <a:pt x="15240" y="228600"/>
                </a:lnTo>
                <a:lnTo>
                  <a:pt x="15240" y="2286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89" name="Freeform 7288"/>
          <p:cNvSpPr/>
          <p:nvPr/>
        </p:nvSpPr>
        <p:spPr>
          <a:xfrm>
            <a:off x="5105400" y="4160520"/>
            <a:ext cx="457201" cy="22861"/>
          </a:xfrm>
          <a:custGeom>
            <a:avLst/>
            <a:gdLst/>
            <a:ahLst/>
            <a:cxnLst/>
            <a:rect l="0" t="0" r="0" b="0"/>
            <a:pathLst>
              <a:path w="457201" h="22861">
                <a:moveTo>
                  <a:pt x="7620" y="22860"/>
                </a:move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7620" y="15240"/>
                </a:lnTo>
                <a:lnTo>
                  <a:pt x="22860" y="15240"/>
                </a:lnTo>
                <a:lnTo>
                  <a:pt x="38100" y="15240"/>
                </a:lnTo>
                <a:lnTo>
                  <a:pt x="60960" y="7620"/>
                </a:lnTo>
                <a:lnTo>
                  <a:pt x="83820" y="7620"/>
                </a:lnTo>
                <a:lnTo>
                  <a:pt x="114300" y="7620"/>
                </a:lnTo>
                <a:lnTo>
                  <a:pt x="137160" y="0"/>
                </a:lnTo>
                <a:lnTo>
                  <a:pt x="167640" y="7620"/>
                </a:lnTo>
                <a:lnTo>
                  <a:pt x="205740" y="0"/>
                </a:lnTo>
                <a:lnTo>
                  <a:pt x="236220" y="0"/>
                </a:lnTo>
                <a:lnTo>
                  <a:pt x="266700" y="0"/>
                </a:lnTo>
                <a:lnTo>
                  <a:pt x="297180" y="0"/>
                </a:lnTo>
                <a:lnTo>
                  <a:pt x="327660" y="0"/>
                </a:lnTo>
                <a:lnTo>
                  <a:pt x="358140" y="0"/>
                </a:lnTo>
                <a:lnTo>
                  <a:pt x="388620" y="0"/>
                </a:lnTo>
                <a:lnTo>
                  <a:pt x="411480" y="7620"/>
                </a:lnTo>
                <a:lnTo>
                  <a:pt x="457200" y="7620"/>
                </a:lnTo>
                <a:lnTo>
                  <a:pt x="45720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90" name="Freeform 7289"/>
          <p:cNvSpPr/>
          <p:nvPr/>
        </p:nvSpPr>
        <p:spPr>
          <a:xfrm>
            <a:off x="5029200" y="4213860"/>
            <a:ext cx="91441" cy="228601"/>
          </a:xfrm>
          <a:custGeom>
            <a:avLst/>
            <a:gdLst/>
            <a:ahLst/>
            <a:cxnLst/>
            <a:rect l="0" t="0" r="0" b="0"/>
            <a:pathLst>
              <a:path w="91441" h="228601">
                <a:moveTo>
                  <a:pt x="30480" y="0"/>
                </a:moveTo>
                <a:lnTo>
                  <a:pt x="3048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0480" y="45720"/>
                </a:lnTo>
                <a:lnTo>
                  <a:pt x="30480" y="53340"/>
                </a:lnTo>
                <a:lnTo>
                  <a:pt x="22860" y="60960"/>
                </a:lnTo>
                <a:lnTo>
                  <a:pt x="22860" y="76200"/>
                </a:lnTo>
                <a:lnTo>
                  <a:pt x="15240" y="91440"/>
                </a:lnTo>
                <a:lnTo>
                  <a:pt x="15240" y="99060"/>
                </a:lnTo>
                <a:lnTo>
                  <a:pt x="7620" y="114300"/>
                </a:lnTo>
                <a:lnTo>
                  <a:pt x="0" y="129540"/>
                </a:lnTo>
                <a:lnTo>
                  <a:pt x="0" y="137160"/>
                </a:lnTo>
                <a:lnTo>
                  <a:pt x="0" y="152400"/>
                </a:lnTo>
                <a:lnTo>
                  <a:pt x="0" y="167640"/>
                </a:lnTo>
                <a:lnTo>
                  <a:pt x="0" y="175260"/>
                </a:lnTo>
                <a:lnTo>
                  <a:pt x="0" y="190500"/>
                </a:lnTo>
                <a:lnTo>
                  <a:pt x="7620" y="198120"/>
                </a:lnTo>
                <a:lnTo>
                  <a:pt x="15240" y="205740"/>
                </a:lnTo>
                <a:lnTo>
                  <a:pt x="22860" y="213360"/>
                </a:lnTo>
                <a:lnTo>
                  <a:pt x="38100" y="220980"/>
                </a:lnTo>
                <a:lnTo>
                  <a:pt x="53340" y="220980"/>
                </a:lnTo>
                <a:lnTo>
                  <a:pt x="60960" y="220980"/>
                </a:lnTo>
                <a:lnTo>
                  <a:pt x="91440" y="228600"/>
                </a:lnTo>
                <a:lnTo>
                  <a:pt x="91440" y="2286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91" name="Freeform 7290"/>
          <p:cNvSpPr/>
          <p:nvPr/>
        </p:nvSpPr>
        <p:spPr>
          <a:xfrm>
            <a:off x="4975860" y="4335780"/>
            <a:ext cx="83821" cy="1"/>
          </a:xfrm>
          <a:custGeom>
            <a:avLst/>
            <a:gdLst/>
            <a:ahLst/>
            <a:cxnLst/>
            <a:rect l="0" t="0" r="0" b="0"/>
            <a:pathLst>
              <a:path w="8382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83820" y="0"/>
                </a:lnTo>
                <a:lnTo>
                  <a:pt x="838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92" name="Freeform 7291"/>
          <p:cNvSpPr/>
          <p:nvPr/>
        </p:nvSpPr>
        <p:spPr>
          <a:xfrm>
            <a:off x="5097780" y="4305300"/>
            <a:ext cx="403861" cy="106681"/>
          </a:xfrm>
          <a:custGeom>
            <a:avLst/>
            <a:gdLst/>
            <a:ahLst/>
            <a:cxnLst/>
            <a:rect l="0" t="0" r="0" b="0"/>
            <a:pathLst>
              <a:path w="403861" h="106681">
                <a:moveTo>
                  <a:pt x="7620" y="45720"/>
                </a:move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7620" y="38100"/>
                </a:lnTo>
                <a:lnTo>
                  <a:pt x="15240" y="30480"/>
                </a:lnTo>
                <a:lnTo>
                  <a:pt x="22860" y="22860"/>
                </a:lnTo>
                <a:lnTo>
                  <a:pt x="30480" y="22860"/>
                </a:lnTo>
                <a:lnTo>
                  <a:pt x="38100" y="22860"/>
                </a:lnTo>
                <a:lnTo>
                  <a:pt x="53340" y="15240"/>
                </a:lnTo>
                <a:lnTo>
                  <a:pt x="6096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7620"/>
                </a:lnTo>
                <a:lnTo>
                  <a:pt x="114300" y="7620"/>
                </a:lnTo>
                <a:lnTo>
                  <a:pt x="114300" y="7620"/>
                </a:lnTo>
                <a:lnTo>
                  <a:pt x="121920" y="15240"/>
                </a:lnTo>
                <a:lnTo>
                  <a:pt x="121920" y="22860"/>
                </a:lnTo>
                <a:lnTo>
                  <a:pt x="121920" y="30480"/>
                </a:lnTo>
                <a:lnTo>
                  <a:pt x="114300" y="30480"/>
                </a:lnTo>
                <a:lnTo>
                  <a:pt x="114300" y="38100"/>
                </a:lnTo>
                <a:lnTo>
                  <a:pt x="106680" y="45720"/>
                </a:lnTo>
                <a:lnTo>
                  <a:pt x="106680" y="53340"/>
                </a:lnTo>
                <a:lnTo>
                  <a:pt x="99060" y="60960"/>
                </a:lnTo>
                <a:lnTo>
                  <a:pt x="91440" y="60960"/>
                </a:lnTo>
                <a:lnTo>
                  <a:pt x="91440" y="68580"/>
                </a:lnTo>
                <a:lnTo>
                  <a:pt x="83820" y="76200"/>
                </a:lnTo>
                <a:lnTo>
                  <a:pt x="76200" y="83820"/>
                </a:lnTo>
                <a:lnTo>
                  <a:pt x="68580" y="83820"/>
                </a:lnTo>
                <a:lnTo>
                  <a:pt x="53340" y="91440"/>
                </a:lnTo>
                <a:lnTo>
                  <a:pt x="45720" y="91440"/>
                </a:lnTo>
                <a:lnTo>
                  <a:pt x="38100" y="91440"/>
                </a:lnTo>
                <a:lnTo>
                  <a:pt x="30480" y="91440"/>
                </a:lnTo>
                <a:lnTo>
                  <a:pt x="22860" y="91440"/>
                </a:lnTo>
                <a:lnTo>
                  <a:pt x="15240" y="99060"/>
                </a:lnTo>
                <a:lnTo>
                  <a:pt x="15240" y="99060"/>
                </a:lnTo>
                <a:lnTo>
                  <a:pt x="15240" y="99060"/>
                </a:lnTo>
                <a:lnTo>
                  <a:pt x="15240" y="99060"/>
                </a:lnTo>
                <a:lnTo>
                  <a:pt x="15240" y="99060"/>
                </a:lnTo>
                <a:lnTo>
                  <a:pt x="15240" y="91440"/>
                </a:lnTo>
                <a:lnTo>
                  <a:pt x="15240" y="91440"/>
                </a:lnTo>
                <a:lnTo>
                  <a:pt x="22860" y="91440"/>
                </a:lnTo>
                <a:lnTo>
                  <a:pt x="30480" y="91440"/>
                </a:lnTo>
                <a:lnTo>
                  <a:pt x="38100" y="91440"/>
                </a:lnTo>
                <a:lnTo>
                  <a:pt x="53340" y="91440"/>
                </a:lnTo>
                <a:lnTo>
                  <a:pt x="60960" y="83820"/>
                </a:lnTo>
                <a:lnTo>
                  <a:pt x="76200" y="83820"/>
                </a:lnTo>
                <a:lnTo>
                  <a:pt x="83820" y="76200"/>
                </a:lnTo>
                <a:lnTo>
                  <a:pt x="99060" y="68580"/>
                </a:lnTo>
                <a:lnTo>
                  <a:pt x="114300" y="68580"/>
                </a:lnTo>
                <a:lnTo>
                  <a:pt x="121920" y="60960"/>
                </a:lnTo>
                <a:lnTo>
                  <a:pt x="129540" y="60960"/>
                </a:lnTo>
                <a:lnTo>
                  <a:pt x="137160" y="53340"/>
                </a:lnTo>
                <a:lnTo>
                  <a:pt x="144780" y="53340"/>
                </a:lnTo>
                <a:lnTo>
                  <a:pt x="144780" y="45720"/>
                </a:lnTo>
                <a:lnTo>
                  <a:pt x="152400" y="45720"/>
                </a:lnTo>
                <a:lnTo>
                  <a:pt x="152400" y="45720"/>
                </a:lnTo>
                <a:lnTo>
                  <a:pt x="160020" y="45720"/>
                </a:lnTo>
                <a:lnTo>
                  <a:pt x="160020" y="45720"/>
                </a:lnTo>
                <a:lnTo>
                  <a:pt x="160020" y="45720"/>
                </a:lnTo>
                <a:lnTo>
                  <a:pt x="160020" y="45720"/>
                </a:lnTo>
                <a:lnTo>
                  <a:pt x="160020" y="45720"/>
                </a:lnTo>
                <a:lnTo>
                  <a:pt x="160020" y="45720"/>
                </a:lnTo>
                <a:lnTo>
                  <a:pt x="167640" y="53340"/>
                </a:lnTo>
                <a:lnTo>
                  <a:pt x="167640" y="60960"/>
                </a:lnTo>
                <a:lnTo>
                  <a:pt x="167640" y="68580"/>
                </a:lnTo>
                <a:lnTo>
                  <a:pt x="175260" y="76200"/>
                </a:lnTo>
                <a:lnTo>
                  <a:pt x="175260" y="76200"/>
                </a:lnTo>
                <a:lnTo>
                  <a:pt x="182880" y="83820"/>
                </a:lnTo>
                <a:lnTo>
                  <a:pt x="190500" y="91440"/>
                </a:lnTo>
                <a:lnTo>
                  <a:pt x="190500" y="99060"/>
                </a:lnTo>
                <a:lnTo>
                  <a:pt x="198120" y="99060"/>
                </a:lnTo>
                <a:lnTo>
                  <a:pt x="205740" y="106680"/>
                </a:lnTo>
                <a:lnTo>
                  <a:pt x="213360" y="106680"/>
                </a:lnTo>
                <a:lnTo>
                  <a:pt x="213360" y="106680"/>
                </a:lnTo>
                <a:lnTo>
                  <a:pt x="220980" y="106680"/>
                </a:lnTo>
                <a:lnTo>
                  <a:pt x="220980" y="106680"/>
                </a:lnTo>
                <a:lnTo>
                  <a:pt x="228600" y="106680"/>
                </a:lnTo>
                <a:lnTo>
                  <a:pt x="228600" y="99060"/>
                </a:lnTo>
                <a:lnTo>
                  <a:pt x="228600" y="91440"/>
                </a:lnTo>
                <a:lnTo>
                  <a:pt x="236220" y="91440"/>
                </a:lnTo>
                <a:lnTo>
                  <a:pt x="236220" y="76200"/>
                </a:lnTo>
                <a:lnTo>
                  <a:pt x="236220" y="68580"/>
                </a:lnTo>
                <a:lnTo>
                  <a:pt x="236220" y="60960"/>
                </a:lnTo>
                <a:lnTo>
                  <a:pt x="236220" y="53340"/>
                </a:lnTo>
                <a:lnTo>
                  <a:pt x="243840" y="45720"/>
                </a:lnTo>
                <a:lnTo>
                  <a:pt x="243840" y="45720"/>
                </a:lnTo>
                <a:lnTo>
                  <a:pt x="251460" y="38100"/>
                </a:lnTo>
                <a:lnTo>
                  <a:pt x="259080" y="38100"/>
                </a:lnTo>
                <a:lnTo>
                  <a:pt x="259080" y="30480"/>
                </a:lnTo>
                <a:lnTo>
                  <a:pt x="266700" y="30480"/>
                </a:lnTo>
                <a:lnTo>
                  <a:pt x="274320" y="30480"/>
                </a:lnTo>
                <a:lnTo>
                  <a:pt x="274320" y="30480"/>
                </a:lnTo>
                <a:lnTo>
                  <a:pt x="281940" y="38100"/>
                </a:lnTo>
                <a:lnTo>
                  <a:pt x="289560" y="38100"/>
                </a:lnTo>
                <a:lnTo>
                  <a:pt x="297180" y="45720"/>
                </a:lnTo>
                <a:lnTo>
                  <a:pt x="312420" y="45720"/>
                </a:lnTo>
                <a:lnTo>
                  <a:pt x="320040" y="53340"/>
                </a:lnTo>
                <a:lnTo>
                  <a:pt x="335280" y="60960"/>
                </a:lnTo>
                <a:lnTo>
                  <a:pt x="342900" y="68580"/>
                </a:lnTo>
                <a:lnTo>
                  <a:pt x="358140" y="76200"/>
                </a:lnTo>
                <a:lnTo>
                  <a:pt x="365760" y="76200"/>
                </a:lnTo>
                <a:lnTo>
                  <a:pt x="373380" y="83820"/>
                </a:lnTo>
                <a:lnTo>
                  <a:pt x="381000" y="83820"/>
                </a:lnTo>
                <a:lnTo>
                  <a:pt x="388620" y="91440"/>
                </a:lnTo>
                <a:lnTo>
                  <a:pt x="396240" y="83820"/>
                </a:lnTo>
                <a:lnTo>
                  <a:pt x="403860" y="83820"/>
                </a:lnTo>
                <a:lnTo>
                  <a:pt x="403860" y="838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93" name="Freeform 7292"/>
          <p:cNvSpPr/>
          <p:nvPr/>
        </p:nvSpPr>
        <p:spPr>
          <a:xfrm>
            <a:off x="5471160" y="4259580"/>
            <a:ext cx="114301" cy="205741"/>
          </a:xfrm>
          <a:custGeom>
            <a:avLst/>
            <a:gdLst/>
            <a:ahLst/>
            <a:cxnLst/>
            <a:rect l="0" t="0" r="0" b="0"/>
            <a:pathLst>
              <a:path w="114301" h="205741">
                <a:moveTo>
                  <a:pt x="38100" y="0"/>
                </a:moveTo>
                <a:lnTo>
                  <a:pt x="38100" y="0"/>
                </a:lnTo>
                <a:lnTo>
                  <a:pt x="3810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7620" y="45720"/>
                </a:lnTo>
                <a:lnTo>
                  <a:pt x="7620" y="60960"/>
                </a:lnTo>
                <a:lnTo>
                  <a:pt x="0" y="76200"/>
                </a:lnTo>
                <a:lnTo>
                  <a:pt x="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7620" y="144780"/>
                </a:lnTo>
                <a:lnTo>
                  <a:pt x="15240" y="152400"/>
                </a:lnTo>
                <a:lnTo>
                  <a:pt x="22860" y="167640"/>
                </a:lnTo>
                <a:lnTo>
                  <a:pt x="30480" y="175260"/>
                </a:lnTo>
                <a:lnTo>
                  <a:pt x="45720" y="182880"/>
                </a:lnTo>
                <a:lnTo>
                  <a:pt x="60960" y="190500"/>
                </a:lnTo>
                <a:lnTo>
                  <a:pt x="76200" y="198120"/>
                </a:lnTo>
                <a:lnTo>
                  <a:pt x="91440" y="198120"/>
                </a:lnTo>
                <a:lnTo>
                  <a:pt x="114300" y="205740"/>
                </a:lnTo>
                <a:lnTo>
                  <a:pt x="114300" y="2057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94" name="Freeform 7293"/>
          <p:cNvSpPr/>
          <p:nvPr/>
        </p:nvSpPr>
        <p:spPr>
          <a:xfrm>
            <a:off x="5539740" y="4274820"/>
            <a:ext cx="114301" cy="114301"/>
          </a:xfrm>
          <a:custGeom>
            <a:avLst/>
            <a:gdLst/>
            <a:ahLst/>
            <a:cxnLst/>
            <a:rect l="0" t="0" r="0" b="0"/>
            <a:pathLst>
              <a:path w="114301" h="11430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7620"/>
                </a:lnTo>
                <a:lnTo>
                  <a:pt x="83820" y="7620"/>
                </a:lnTo>
                <a:lnTo>
                  <a:pt x="83820" y="15240"/>
                </a:lnTo>
                <a:lnTo>
                  <a:pt x="83820" y="15240"/>
                </a:lnTo>
                <a:lnTo>
                  <a:pt x="83820" y="22860"/>
                </a:lnTo>
                <a:lnTo>
                  <a:pt x="83820" y="22860"/>
                </a:lnTo>
                <a:lnTo>
                  <a:pt x="76200" y="30480"/>
                </a:lnTo>
                <a:lnTo>
                  <a:pt x="76200" y="38100"/>
                </a:lnTo>
                <a:lnTo>
                  <a:pt x="68580" y="45720"/>
                </a:lnTo>
                <a:lnTo>
                  <a:pt x="60960" y="53340"/>
                </a:lnTo>
                <a:lnTo>
                  <a:pt x="45720" y="60960"/>
                </a:lnTo>
                <a:lnTo>
                  <a:pt x="38100" y="60960"/>
                </a:lnTo>
                <a:lnTo>
                  <a:pt x="30480" y="68580"/>
                </a:lnTo>
                <a:lnTo>
                  <a:pt x="22860" y="76200"/>
                </a:lnTo>
                <a:lnTo>
                  <a:pt x="15240" y="83820"/>
                </a:lnTo>
                <a:lnTo>
                  <a:pt x="15240" y="91440"/>
                </a:lnTo>
                <a:lnTo>
                  <a:pt x="7620" y="91440"/>
                </a:lnTo>
                <a:lnTo>
                  <a:pt x="7620" y="99060"/>
                </a:lnTo>
                <a:lnTo>
                  <a:pt x="7620" y="99060"/>
                </a:lnTo>
                <a:lnTo>
                  <a:pt x="15240" y="106680"/>
                </a:lnTo>
                <a:lnTo>
                  <a:pt x="15240" y="106680"/>
                </a:lnTo>
                <a:lnTo>
                  <a:pt x="22860" y="114300"/>
                </a:lnTo>
                <a:lnTo>
                  <a:pt x="38100" y="114300"/>
                </a:lnTo>
                <a:lnTo>
                  <a:pt x="45720" y="114300"/>
                </a:lnTo>
                <a:lnTo>
                  <a:pt x="60960" y="114300"/>
                </a:lnTo>
                <a:lnTo>
                  <a:pt x="76200" y="106680"/>
                </a:lnTo>
                <a:lnTo>
                  <a:pt x="91440" y="106680"/>
                </a:lnTo>
                <a:lnTo>
                  <a:pt x="114300" y="99060"/>
                </a:lnTo>
                <a:lnTo>
                  <a:pt x="114300" y="990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96" name="Freeform 7295"/>
          <p:cNvSpPr/>
          <p:nvPr/>
        </p:nvSpPr>
        <p:spPr>
          <a:xfrm>
            <a:off x="5669280" y="4267200"/>
            <a:ext cx="106681" cy="144781"/>
          </a:xfrm>
          <a:custGeom>
            <a:avLst/>
            <a:gdLst/>
            <a:ahLst/>
            <a:cxnLst/>
            <a:rect l="0" t="0" r="0" b="0"/>
            <a:pathLst>
              <a:path w="106681" h="144781">
                <a:moveTo>
                  <a:pt x="15240" y="0"/>
                </a:move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7620" y="68580"/>
                </a:lnTo>
                <a:lnTo>
                  <a:pt x="7620" y="68580"/>
                </a:lnTo>
                <a:lnTo>
                  <a:pt x="7620" y="76200"/>
                </a:lnTo>
                <a:lnTo>
                  <a:pt x="0" y="83820"/>
                </a:lnTo>
                <a:lnTo>
                  <a:pt x="0" y="83820"/>
                </a:lnTo>
                <a:lnTo>
                  <a:pt x="0" y="91440"/>
                </a:lnTo>
                <a:lnTo>
                  <a:pt x="0" y="91440"/>
                </a:lnTo>
                <a:lnTo>
                  <a:pt x="0" y="91440"/>
                </a:lnTo>
                <a:lnTo>
                  <a:pt x="0" y="99060"/>
                </a:lnTo>
                <a:lnTo>
                  <a:pt x="0" y="99060"/>
                </a:lnTo>
                <a:lnTo>
                  <a:pt x="0" y="91440"/>
                </a:lnTo>
                <a:lnTo>
                  <a:pt x="0" y="91440"/>
                </a:lnTo>
                <a:lnTo>
                  <a:pt x="7620" y="91440"/>
                </a:lnTo>
                <a:lnTo>
                  <a:pt x="15240" y="91440"/>
                </a:lnTo>
                <a:lnTo>
                  <a:pt x="22860" y="83820"/>
                </a:lnTo>
                <a:lnTo>
                  <a:pt x="30480" y="83820"/>
                </a:lnTo>
                <a:lnTo>
                  <a:pt x="38100" y="83820"/>
                </a:lnTo>
                <a:lnTo>
                  <a:pt x="45720" y="83820"/>
                </a:lnTo>
                <a:lnTo>
                  <a:pt x="53340" y="83820"/>
                </a:lnTo>
                <a:lnTo>
                  <a:pt x="68580" y="83820"/>
                </a:lnTo>
                <a:lnTo>
                  <a:pt x="76200" y="83820"/>
                </a:lnTo>
                <a:lnTo>
                  <a:pt x="83820" y="83820"/>
                </a:lnTo>
                <a:lnTo>
                  <a:pt x="91440" y="91440"/>
                </a:lnTo>
                <a:lnTo>
                  <a:pt x="91440" y="91440"/>
                </a:lnTo>
                <a:lnTo>
                  <a:pt x="99060" y="91440"/>
                </a:lnTo>
                <a:lnTo>
                  <a:pt x="99060" y="99060"/>
                </a:lnTo>
                <a:lnTo>
                  <a:pt x="106680" y="99060"/>
                </a:lnTo>
                <a:lnTo>
                  <a:pt x="106680" y="106680"/>
                </a:lnTo>
                <a:lnTo>
                  <a:pt x="106680" y="114300"/>
                </a:lnTo>
                <a:lnTo>
                  <a:pt x="106680" y="121920"/>
                </a:lnTo>
                <a:lnTo>
                  <a:pt x="99060" y="129540"/>
                </a:lnTo>
                <a:lnTo>
                  <a:pt x="99060" y="129540"/>
                </a:lnTo>
                <a:lnTo>
                  <a:pt x="99060" y="137160"/>
                </a:lnTo>
                <a:lnTo>
                  <a:pt x="91440" y="137160"/>
                </a:lnTo>
                <a:lnTo>
                  <a:pt x="91440" y="137160"/>
                </a:lnTo>
                <a:lnTo>
                  <a:pt x="83820" y="144780"/>
                </a:lnTo>
                <a:lnTo>
                  <a:pt x="76200" y="144780"/>
                </a:lnTo>
                <a:lnTo>
                  <a:pt x="68580" y="144780"/>
                </a:lnTo>
                <a:lnTo>
                  <a:pt x="53340" y="144780"/>
                </a:lnTo>
                <a:lnTo>
                  <a:pt x="53340" y="1447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97" name="Freeform 7296"/>
          <p:cNvSpPr/>
          <p:nvPr/>
        </p:nvSpPr>
        <p:spPr>
          <a:xfrm>
            <a:off x="5669280" y="4259580"/>
            <a:ext cx="83821" cy="7621"/>
          </a:xfrm>
          <a:custGeom>
            <a:avLst/>
            <a:gdLst/>
            <a:ahLst/>
            <a:cxnLst/>
            <a:rect l="0" t="0" r="0" b="0"/>
            <a:pathLst>
              <a:path w="83821" h="7621">
                <a:moveTo>
                  <a:pt x="7620" y="7620"/>
                </a:moveTo>
                <a:lnTo>
                  <a:pt x="0" y="762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838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98" name="Freeform 7297"/>
          <p:cNvSpPr/>
          <p:nvPr/>
        </p:nvSpPr>
        <p:spPr>
          <a:xfrm>
            <a:off x="5829300" y="4389120"/>
            <a:ext cx="15241" cy="7621"/>
          </a:xfrm>
          <a:custGeom>
            <a:avLst/>
            <a:gdLst/>
            <a:ahLst/>
            <a:cxnLst/>
            <a:rect l="0" t="0" r="0" b="0"/>
            <a:pathLst>
              <a:path w="1524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99" name="Freeform 7298"/>
          <p:cNvSpPr/>
          <p:nvPr/>
        </p:nvSpPr>
        <p:spPr>
          <a:xfrm>
            <a:off x="5852160" y="4244340"/>
            <a:ext cx="114301" cy="182881"/>
          </a:xfrm>
          <a:custGeom>
            <a:avLst/>
            <a:gdLst/>
            <a:ahLst/>
            <a:cxnLst/>
            <a:rect l="0" t="0" r="0" b="0"/>
            <a:pathLst>
              <a:path w="114301" h="182881">
                <a:moveTo>
                  <a:pt x="0" y="7620"/>
                </a:moveTo>
                <a:lnTo>
                  <a:pt x="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14300" y="1524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14300" y="22860"/>
                </a:lnTo>
                <a:lnTo>
                  <a:pt x="114300" y="30480"/>
                </a:lnTo>
                <a:lnTo>
                  <a:pt x="114300" y="38100"/>
                </a:lnTo>
                <a:lnTo>
                  <a:pt x="106680" y="45720"/>
                </a:lnTo>
                <a:lnTo>
                  <a:pt x="106680" y="53340"/>
                </a:lnTo>
                <a:lnTo>
                  <a:pt x="99060" y="60960"/>
                </a:lnTo>
                <a:lnTo>
                  <a:pt x="91440" y="68580"/>
                </a:lnTo>
                <a:lnTo>
                  <a:pt x="83820" y="83820"/>
                </a:lnTo>
                <a:lnTo>
                  <a:pt x="76200" y="91440"/>
                </a:lnTo>
                <a:lnTo>
                  <a:pt x="68580" y="99060"/>
                </a:lnTo>
                <a:lnTo>
                  <a:pt x="60960" y="114300"/>
                </a:lnTo>
                <a:lnTo>
                  <a:pt x="60960" y="121920"/>
                </a:lnTo>
                <a:lnTo>
                  <a:pt x="53340" y="129540"/>
                </a:lnTo>
                <a:lnTo>
                  <a:pt x="53340" y="144780"/>
                </a:lnTo>
                <a:lnTo>
                  <a:pt x="45720" y="152400"/>
                </a:lnTo>
                <a:lnTo>
                  <a:pt x="45720" y="160020"/>
                </a:lnTo>
                <a:lnTo>
                  <a:pt x="45720" y="167640"/>
                </a:lnTo>
                <a:lnTo>
                  <a:pt x="45720" y="175260"/>
                </a:lnTo>
                <a:lnTo>
                  <a:pt x="45720" y="182880"/>
                </a:lnTo>
                <a:lnTo>
                  <a:pt x="45720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0" name="Freeform 7299"/>
          <p:cNvSpPr/>
          <p:nvPr/>
        </p:nvSpPr>
        <p:spPr>
          <a:xfrm>
            <a:off x="5859780" y="4335780"/>
            <a:ext cx="114301" cy="7621"/>
          </a:xfrm>
          <a:custGeom>
            <a:avLst/>
            <a:gdLst/>
            <a:ahLst/>
            <a:cxnLst/>
            <a:rect l="0" t="0" r="0" b="0"/>
            <a:pathLst>
              <a:path w="114301" h="7621">
                <a:moveTo>
                  <a:pt x="762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7620"/>
                </a:lnTo>
                <a:lnTo>
                  <a:pt x="6096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114300" y="7620"/>
                </a:lnTo>
                <a:lnTo>
                  <a:pt x="11430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1" name="Freeform 7300"/>
          <p:cNvSpPr/>
          <p:nvPr/>
        </p:nvSpPr>
        <p:spPr>
          <a:xfrm>
            <a:off x="5981700" y="4213860"/>
            <a:ext cx="83821" cy="251461"/>
          </a:xfrm>
          <a:custGeom>
            <a:avLst/>
            <a:gdLst/>
            <a:ahLst/>
            <a:cxnLst/>
            <a:rect l="0" t="0" r="0" b="0"/>
            <a:pathLst>
              <a:path w="83821" h="25146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22860" y="38100"/>
                </a:lnTo>
                <a:lnTo>
                  <a:pt x="30480" y="53340"/>
                </a:lnTo>
                <a:lnTo>
                  <a:pt x="45720" y="60960"/>
                </a:lnTo>
                <a:lnTo>
                  <a:pt x="53340" y="76200"/>
                </a:lnTo>
                <a:lnTo>
                  <a:pt x="60960" y="91440"/>
                </a:lnTo>
                <a:lnTo>
                  <a:pt x="76200" y="106680"/>
                </a:lnTo>
                <a:lnTo>
                  <a:pt x="76200" y="121920"/>
                </a:lnTo>
                <a:lnTo>
                  <a:pt x="83820" y="137160"/>
                </a:lnTo>
                <a:lnTo>
                  <a:pt x="83820" y="152400"/>
                </a:lnTo>
                <a:lnTo>
                  <a:pt x="83820" y="167640"/>
                </a:lnTo>
                <a:lnTo>
                  <a:pt x="83820" y="182880"/>
                </a:lnTo>
                <a:lnTo>
                  <a:pt x="83820" y="198120"/>
                </a:lnTo>
                <a:lnTo>
                  <a:pt x="76200" y="213360"/>
                </a:lnTo>
                <a:lnTo>
                  <a:pt x="68580" y="220980"/>
                </a:lnTo>
                <a:lnTo>
                  <a:pt x="60960" y="228600"/>
                </a:lnTo>
                <a:lnTo>
                  <a:pt x="53340" y="236220"/>
                </a:lnTo>
                <a:lnTo>
                  <a:pt x="38100" y="251460"/>
                </a:lnTo>
                <a:lnTo>
                  <a:pt x="38100" y="2514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2" name="Freeform 7301"/>
          <p:cNvSpPr/>
          <p:nvPr/>
        </p:nvSpPr>
        <p:spPr>
          <a:xfrm>
            <a:off x="5966460" y="3954780"/>
            <a:ext cx="259081" cy="510541"/>
          </a:xfrm>
          <a:custGeom>
            <a:avLst/>
            <a:gdLst/>
            <a:ahLst/>
            <a:cxnLst/>
            <a:rect l="0" t="0" r="0" b="0"/>
            <a:pathLst>
              <a:path w="259081" h="510541">
                <a:moveTo>
                  <a:pt x="0" y="0"/>
                </a:moveTo>
                <a:lnTo>
                  <a:pt x="7620" y="7620"/>
                </a:lnTo>
                <a:lnTo>
                  <a:pt x="30480" y="15240"/>
                </a:lnTo>
                <a:lnTo>
                  <a:pt x="53340" y="22860"/>
                </a:lnTo>
                <a:lnTo>
                  <a:pt x="83820" y="38100"/>
                </a:lnTo>
                <a:lnTo>
                  <a:pt x="106680" y="53340"/>
                </a:lnTo>
                <a:lnTo>
                  <a:pt x="137160" y="68580"/>
                </a:lnTo>
                <a:lnTo>
                  <a:pt x="167640" y="91440"/>
                </a:lnTo>
                <a:lnTo>
                  <a:pt x="190500" y="121920"/>
                </a:lnTo>
                <a:lnTo>
                  <a:pt x="213360" y="144780"/>
                </a:lnTo>
                <a:lnTo>
                  <a:pt x="228600" y="175260"/>
                </a:lnTo>
                <a:lnTo>
                  <a:pt x="243840" y="205740"/>
                </a:lnTo>
                <a:lnTo>
                  <a:pt x="251460" y="228600"/>
                </a:lnTo>
                <a:lnTo>
                  <a:pt x="259080" y="266700"/>
                </a:lnTo>
                <a:lnTo>
                  <a:pt x="259080" y="297180"/>
                </a:lnTo>
                <a:lnTo>
                  <a:pt x="251460" y="327660"/>
                </a:lnTo>
                <a:lnTo>
                  <a:pt x="243840" y="350520"/>
                </a:lnTo>
                <a:lnTo>
                  <a:pt x="236220" y="381000"/>
                </a:lnTo>
                <a:lnTo>
                  <a:pt x="220980" y="411480"/>
                </a:lnTo>
                <a:lnTo>
                  <a:pt x="198120" y="434340"/>
                </a:lnTo>
                <a:lnTo>
                  <a:pt x="182880" y="457200"/>
                </a:lnTo>
                <a:lnTo>
                  <a:pt x="160020" y="472440"/>
                </a:lnTo>
                <a:lnTo>
                  <a:pt x="129540" y="510540"/>
                </a:lnTo>
                <a:lnTo>
                  <a:pt x="129540" y="5105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3" name="Freeform 7302"/>
          <p:cNvSpPr/>
          <p:nvPr/>
        </p:nvSpPr>
        <p:spPr>
          <a:xfrm>
            <a:off x="6339840" y="4198620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4" name="Freeform 7303"/>
          <p:cNvSpPr/>
          <p:nvPr/>
        </p:nvSpPr>
        <p:spPr>
          <a:xfrm>
            <a:off x="6301740" y="3977640"/>
            <a:ext cx="243841" cy="441961"/>
          </a:xfrm>
          <a:custGeom>
            <a:avLst/>
            <a:gdLst/>
            <a:ahLst/>
            <a:cxnLst/>
            <a:rect l="0" t="0" r="0" b="0"/>
            <a:pathLst>
              <a:path w="243841" h="441961">
                <a:moveTo>
                  <a:pt x="68580" y="7620"/>
                </a:moveTo>
                <a:lnTo>
                  <a:pt x="6858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53340" y="0"/>
                </a:lnTo>
                <a:lnTo>
                  <a:pt x="53340" y="7620"/>
                </a:lnTo>
                <a:lnTo>
                  <a:pt x="45720" y="15240"/>
                </a:lnTo>
                <a:lnTo>
                  <a:pt x="45720" y="15240"/>
                </a:lnTo>
                <a:lnTo>
                  <a:pt x="38100" y="3048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60960"/>
                </a:lnTo>
                <a:lnTo>
                  <a:pt x="22860" y="68580"/>
                </a:lnTo>
                <a:lnTo>
                  <a:pt x="15240" y="91440"/>
                </a:lnTo>
                <a:lnTo>
                  <a:pt x="15240" y="106680"/>
                </a:lnTo>
                <a:lnTo>
                  <a:pt x="7620" y="121920"/>
                </a:lnTo>
                <a:lnTo>
                  <a:pt x="7620" y="137160"/>
                </a:lnTo>
                <a:lnTo>
                  <a:pt x="0" y="160020"/>
                </a:lnTo>
                <a:lnTo>
                  <a:pt x="0" y="182880"/>
                </a:lnTo>
                <a:lnTo>
                  <a:pt x="0" y="198120"/>
                </a:lnTo>
                <a:lnTo>
                  <a:pt x="7620" y="220980"/>
                </a:lnTo>
                <a:lnTo>
                  <a:pt x="7620" y="243840"/>
                </a:lnTo>
                <a:lnTo>
                  <a:pt x="15240" y="266700"/>
                </a:lnTo>
                <a:lnTo>
                  <a:pt x="22860" y="289560"/>
                </a:lnTo>
                <a:lnTo>
                  <a:pt x="38100" y="312420"/>
                </a:lnTo>
                <a:lnTo>
                  <a:pt x="45720" y="327660"/>
                </a:lnTo>
                <a:lnTo>
                  <a:pt x="60960" y="350520"/>
                </a:lnTo>
                <a:lnTo>
                  <a:pt x="76200" y="365760"/>
                </a:lnTo>
                <a:lnTo>
                  <a:pt x="91440" y="381000"/>
                </a:lnTo>
                <a:lnTo>
                  <a:pt x="106680" y="396240"/>
                </a:lnTo>
                <a:lnTo>
                  <a:pt x="129540" y="411480"/>
                </a:lnTo>
                <a:lnTo>
                  <a:pt x="152400" y="419100"/>
                </a:lnTo>
                <a:lnTo>
                  <a:pt x="167640" y="426720"/>
                </a:lnTo>
                <a:lnTo>
                  <a:pt x="190500" y="434340"/>
                </a:lnTo>
                <a:lnTo>
                  <a:pt x="213360" y="434340"/>
                </a:lnTo>
                <a:lnTo>
                  <a:pt x="243840" y="441960"/>
                </a:lnTo>
                <a:lnTo>
                  <a:pt x="243840" y="4419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5" name="Freeform 7304"/>
          <p:cNvSpPr/>
          <p:nvPr/>
        </p:nvSpPr>
        <p:spPr>
          <a:xfrm>
            <a:off x="6438900" y="4107180"/>
            <a:ext cx="213362" cy="243841"/>
          </a:xfrm>
          <a:custGeom>
            <a:avLst/>
            <a:gdLst/>
            <a:ahLst/>
            <a:cxnLst/>
            <a:rect l="0" t="0" r="0" b="0"/>
            <a:pathLst>
              <a:path w="213362" h="243841">
                <a:moveTo>
                  <a:pt x="99061" y="0"/>
                </a:moveTo>
                <a:lnTo>
                  <a:pt x="99061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83820" y="7620"/>
                </a:lnTo>
                <a:lnTo>
                  <a:pt x="83820" y="7620"/>
                </a:lnTo>
                <a:lnTo>
                  <a:pt x="83820" y="15240"/>
                </a:lnTo>
                <a:lnTo>
                  <a:pt x="76200" y="22860"/>
                </a:lnTo>
                <a:lnTo>
                  <a:pt x="76200" y="22860"/>
                </a:lnTo>
                <a:lnTo>
                  <a:pt x="68580" y="30480"/>
                </a:lnTo>
                <a:lnTo>
                  <a:pt x="60960" y="38100"/>
                </a:lnTo>
                <a:lnTo>
                  <a:pt x="53340" y="45720"/>
                </a:lnTo>
                <a:lnTo>
                  <a:pt x="53340" y="53340"/>
                </a:lnTo>
                <a:lnTo>
                  <a:pt x="45720" y="60960"/>
                </a:lnTo>
                <a:lnTo>
                  <a:pt x="30480" y="60960"/>
                </a:lnTo>
                <a:lnTo>
                  <a:pt x="22860" y="68580"/>
                </a:lnTo>
                <a:lnTo>
                  <a:pt x="15240" y="76200"/>
                </a:lnTo>
                <a:lnTo>
                  <a:pt x="15240" y="76200"/>
                </a:lnTo>
                <a:lnTo>
                  <a:pt x="762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99060"/>
                </a:lnTo>
                <a:lnTo>
                  <a:pt x="0" y="106680"/>
                </a:lnTo>
                <a:lnTo>
                  <a:pt x="0" y="106680"/>
                </a:lnTo>
                <a:lnTo>
                  <a:pt x="7620" y="106680"/>
                </a:lnTo>
                <a:lnTo>
                  <a:pt x="7620" y="106680"/>
                </a:lnTo>
                <a:lnTo>
                  <a:pt x="15240" y="106680"/>
                </a:lnTo>
                <a:lnTo>
                  <a:pt x="22860" y="106680"/>
                </a:lnTo>
                <a:lnTo>
                  <a:pt x="38100" y="114300"/>
                </a:lnTo>
                <a:lnTo>
                  <a:pt x="53340" y="114300"/>
                </a:lnTo>
                <a:lnTo>
                  <a:pt x="60960" y="114300"/>
                </a:lnTo>
                <a:lnTo>
                  <a:pt x="76200" y="121920"/>
                </a:lnTo>
                <a:lnTo>
                  <a:pt x="99061" y="129540"/>
                </a:lnTo>
                <a:lnTo>
                  <a:pt x="114300" y="129540"/>
                </a:lnTo>
                <a:lnTo>
                  <a:pt x="129540" y="137160"/>
                </a:lnTo>
                <a:lnTo>
                  <a:pt x="144780" y="144780"/>
                </a:lnTo>
                <a:lnTo>
                  <a:pt x="160020" y="152400"/>
                </a:lnTo>
                <a:lnTo>
                  <a:pt x="175261" y="160020"/>
                </a:lnTo>
                <a:lnTo>
                  <a:pt x="190500" y="167640"/>
                </a:lnTo>
                <a:lnTo>
                  <a:pt x="198120" y="175260"/>
                </a:lnTo>
                <a:lnTo>
                  <a:pt x="205740" y="190500"/>
                </a:lnTo>
                <a:lnTo>
                  <a:pt x="213361" y="198120"/>
                </a:lnTo>
                <a:lnTo>
                  <a:pt x="213361" y="205740"/>
                </a:lnTo>
                <a:lnTo>
                  <a:pt x="213361" y="213360"/>
                </a:lnTo>
                <a:lnTo>
                  <a:pt x="213361" y="220980"/>
                </a:lnTo>
                <a:lnTo>
                  <a:pt x="205740" y="228600"/>
                </a:lnTo>
                <a:lnTo>
                  <a:pt x="198120" y="236220"/>
                </a:lnTo>
                <a:lnTo>
                  <a:pt x="190500" y="236220"/>
                </a:lnTo>
                <a:lnTo>
                  <a:pt x="175261" y="243840"/>
                </a:lnTo>
                <a:lnTo>
                  <a:pt x="167640" y="243840"/>
                </a:lnTo>
                <a:lnTo>
                  <a:pt x="152400" y="243840"/>
                </a:lnTo>
                <a:lnTo>
                  <a:pt x="137161" y="243840"/>
                </a:lnTo>
                <a:lnTo>
                  <a:pt x="121920" y="236220"/>
                </a:lnTo>
                <a:lnTo>
                  <a:pt x="99061" y="228600"/>
                </a:lnTo>
                <a:lnTo>
                  <a:pt x="99061" y="2286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6" name="Freeform 7305"/>
          <p:cNvSpPr/>
          <p:nvPr/>
        </p:nvSpPr>
        <p:spPr>
          <a:xfrm>
            <a:off x="6515100" y="4107180"/>
            <a:ext cx="167641" cy="15241"/>
          </a:xfrm>
          <a:custGeom>
            <a:avLst/>
            <a:gdLst/>
            <a:ahLst/>
            <a:cxnLst/>
            <a:rect l="0" t="0" r="0" b="0"/>
            <a:pathLst>
              <a:path w="167641" h="15241">
                <a:moveTo>
                  <a:pt x="0" y="15240"/>
                </a:moveTo>
                <a:lnTo>
                  <a:pt x="7620" y="7620"/>
                </a:lnTo>
                <a:lnTo>
                  <a:pt x="22861" y="7620"/>
                </a:lnTo>
                <a:lnTo>
                  <a:pt x="38100" y="7620"/>
                </a:lnTo>
                <a:lnTo>
                  <a:pt x="53340" y="0"/>
                </a:lnTo>
                <a:lnTo>
                  <a:pt x="6858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37161" y="7620"/>
                </a:lnTo>
                <a:lnTo>
                  <a:pt x="167640" y="7620"/>
                </a:lnTo>
                <a:lnTo>
                  <a:pt x="16764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7" name="Freeform 7306"/>
          <p:cNvSpPr/>
          <p:nvPr/>
        </p:nvSpPr>
        <p:spPr>
          <a:xfrm>
            <a:off x="6774180" y="4107180"/>
            <a:ext cx="175261" cy="236221"/>
          </a:xfrm>
          <a:custGeom>
            <a:avLst/>
            <a:gdLst/>
            <a:ahLst/>
            <a:cxnLst/>
            <a:rect l="0" t="0" r="0" b="0"/>
            <a:pathLst>
              <a:path w="175261" h="236221">
                <a:moveTo>
                  <a:pt x="68581" y="0"/>
                </a:moveTo>
                <a:lnTo>
                  <a:pt x="68581" y="0"/>
                </a:lnTo>
                <a:lnTo>
                  <a:pt x="68581" y="0"/>
                </a:lnTo>
                <a:lnTo>
                  <a:pt x="68581" y="0"/>
                </a:lnTo>
                <a:lnTo>
                  <a:pt x="68581" y="0"/>
                </a:lnTo>
                <a:lnTo>
                  <a:pt x="68581" y="0"/>
                </a:lnTo>
                <a:lnTo>
                  <a:pt x="68581" y="7620"/>
                </a:lnTo>
                <a:lnTo>
                  <a:pt x="60960" y="7620"/>
                </a:lnTo>
                <a:lnTo>
                  <a:pt x="60960" y="15240"/>
                </a:lnTo>
                <a:lnTo>
                  <a:pt x="60960" y="22860"/>
                </a:lnTo>
                <a:lnTo>
                  <a:pt x="53340" y="30480"/>
                </a:lnTo>
                <a:lnTo>
                  <a:pt x="45720" y="38100"/>
                </a:lnTo>
                <a:lnTo>
                  <a:pt x="38100" y="45720"/>
                </a:lnTo>
                <a:lnTo>
                  <a:pt x="38100" y="53340"/>
                </a:lnTo>
                <a:lnTo>
                  <a:pt x="30481" y="68580"/>
                </a:lnTo>
                <a:lnTo>
                  <a:pt x="22860" y="76200"/>
                </a:lnTo>
                <a:lnTo>
                  <a:pt x="15240" y="91440"/>
                </a:lnTo>
                <a:lnTo>
                  <a:pt x="7620" y="106680"/>
                </a:lnTo>
                <a:lnTo>
                  <a:pt x="7620" y="121920"/>
                </a:lnTo>
                <a:lnTo>
                  <a:pt x="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0" y="175260"/>
                </a:lnTo>
                <a:lnTo>
                  <a:pt x="7620" y="182880"/>
                </a:lnTo>
                <a:lnTo>
                  <a:pt x="7620" y="198120"/>
                </a:lnTo>
                <a:lnTo>
                  <a:pt x="15240" y="205740"/>
                </a:lnTo>
                <a:lnTo>
                  <a:pt x="22860" y="213360"/>
                </a:lnTo>
                <a:lnTo>
                  <a:pt x="30481" y="220980"/>
                </a:lnTo>
                <a:lnTo>
                  <a:pt x="45720" y="228600"/>
                </a:lnTo>
                <a:lnTo>
                  <a:pt x="60960" y="228600"/>
                </a:lnTo>
                <a:lnTo>
                  <a:pt x="68581" y="228600"/>
                </a:lnTo>
                <a:lnTo>
                  <a:pt x="83820" y="228600"/>
                </a:lnTo>
                <a:lnTo>
                  <a:pt x="91440" y="228600"/>
                </a:lnTo>
                <a:lnTo>
                  <a:pt x="106681" y="220980"/>
                </a:lnTo>
                <a:lnTo>
                  <a:pt x="121920" y="213360"/>
                </a:lnTo>
                <a:lnTo>
                  <a:pt x="129540" y="205740"/>
                </a:lnTo>
                <a:lnTo>
                  <a:pt x="137160" y="205740"/>
                </a:lnTo>
                <a:lnTo>
                  <a:pt x="144781" y="190500"/>
                </a:lnTo>
                <a:lnTo>
                  <a:pt x="152400" y="182880"/>
                </a:lnTo>
                <a:lnTo>
                  <a:pt x="152400" y="175260"/>
                </a:lnTo>
                <a:lnTo>
                  <a:pt x="152400" y="175260"/>
                </a:lnTo>
                <a:lnTo>
                  <a:pt x="152400" y="167640"/>
                </a:lnTo>
                <a:lnTo>
                  <a:pt x="152400" y="160020"/>
                </a:lnTo>
                <a:lnTo>
                  <a:pt x="144781" y="152400"/>
                </a:lnTo>
                <a:lnTo>
                  <a:pt x="137160" y="144780"/>
                </a:lnTo>
                <a:lnTo>
                  <a:pt x="129540" y="144780"/>
                </a:lnTo>
                <a:lnTo>
                  <a:pt x="129540" y="144780"/>
                </a:lnTo>
                <a:lnTo>
                  <a:pt x="121920" y="137160"/>
                </a:lnTo>
                <a:lnTo>
                  <a:pt x="114300" y="144780"/>
                </a:lnTo>
                <a:lnTo>
                  <a:pt x="106681" y="144780"/>
                </a:lnTo>
                <a:lnTo>
                  <a:pt x="99060" y="144780"/>
                </a:lnTo>
                <a:lnTo>
                  <a:pt x="91440" y="152400"/>
                </a:lnTo>
                <a:lnTo>
                  <a:pt x="91440" y="160020"/>
                </a:lnTo>
                <a:lnTo>
                  <a:pt x="83820" y="167640"/>
                </a:lnTo>
                <a:lnTo>
                  <a:pt x="83820" y="175260"/>
                </a:lnTo>
                <a:lnTo>
                  <a:pt x="83820" y="182880"/>
                </a:lnTo>
                <a:lnTo>
                  <a:pt x="91440" y="190500"/>
                </a:lnTo>
                <a:lnTo>
                  <a:pt x="99060" y="198120"/>
                </a:lnTo>
                <a:lnTo>
                  <a:pt x="106681" y="205740"/>
                </a:lnTo>
                <a:lnTo>
                  <a:pt x="121920" y="220980"/>
                </a:lnTo>
                <a:lnTo>
                  <a:pt x="129540" y="220980"/>
                </a:lnTo>
                <a:lnTo>
                  <a:pt x="144781" y="228600"/>
                </a:lnTo>
                <a:lnTo>
                  <a:pt x="175260" y="236220"/>
                </a:lnTo>
                <a:lnTo>
                  <a:pt x="175260" y="2362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8" name="Freeform 7307"/>
          <p:cNvSpPr/>
          <p:nvPr/>
        </p:nvSpPr>
        <p:spPr>
          <a:xfrm>
            <a:off x="6964680" y="4061460"/>
            <a:ext cx="129541" cy="274321"/>
          </a:xfrm>
          <a:custGeom>
            <a:avLst/>
            <a:gdLst/>
            <a:ahLst/>
            <a:cxnLst/>
            <a:rect l="0" t="0" r="0" b="0"/>
            <a:pathLst>
              <a:path w="129541" h="274321">
                <a:moveTo>
                  <a:pt x="0" y="0"/>
                </a:moveTo>
                <a:lnTo>
                  <a:pt x="7620" y="7620"/>
                </a:lnTo>
                <a:lnTo>
                  <a:pt x="30481" y="15240"/>
                </a:lnTo>
                <a:lnTo>
                  <a:pt x="45720" y="30480"/>
                </a:lnTo>
                <a:lnTo>
                  <a:pt x="60960" y="45720"/>
                </a:lnTo>
                <a:lnTo>
                  <a:pt x="76200" y="60960"/>
                </a:lnTo>
                <a:lnTo>
                  <a:pt x="91440" y="83820"/>
                </a:lnTo>
                <a:lnTo>
                  <a:pt x="106681" y="99060"/>
                </a:lnTo>
                <a:lnTo>
                  <a:pt x="121920" y="121920"/>
                </a:lnTo>
                <a:lnTo>
                  <a:pt x="129540" y="144780"/>
                </a:lnTo>
                <a:lnTo>
                  <a:pt x="129540" y="160020"/>
                </a:lnTo>
                <a:lnTo>
                  <a:pt x="129540" y="182880"/>
                </a:lnTo>
                <a:lnTo>
                  <a:pt x="129540" y="205740"/>
                </a:lnTo>
                <a:lnTo>
                  <a:pt x="121920" y="220980"/>
                </a:lnTo>
                <a:lnTo>
                  <a:pt x="106681" y="236220"/>
                </a:lnTo>
                <a:lnTo>
                  <a:pt x="83820" y="251460"/>
                </a:lnTo>
                <a:lnTo>
                  <a:pt x="53340" y="274320"/>
                </a:lnTo>
                <a:lnTo>
                  <a:pt x="53340" y="2743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09" name="Freeform 7308"/>
          <p:cNvSpPr/>
          <p:nvPr/>
        </p:nvSpPr>
        <p:spPr>
          <a:xfrm>
            <a:off x="4381500" y="3688080"/>
            <a:ext cx="2164081" cy="304801"/>
          </a:xfrm>
          <a:custGeom>
            <a:avLst/>
            <a:gdLst/>
            <a:ahLst/>
            <a:cxnLst/>
            <a:rect l="0" t="0" r="0" b="0"/>
            <a:pathLst>
              <a:path w="2164081" h="304801">
                <a:moveTo>
                  <a:pt x="0" y="167640"/>
                </a:moveTo>
                <a:lnTo>
                  <a:pt x="0" y="160020"/>
                </a:lnTo>
                <a:lnTo>
                  <a:pt x="7620" y="160020"/>
                </a:lnTo>
                <a:lnTo>
                  <a:pt x="7620" y="152400"/>
                </a:lnTo>
                <a:lnTo>
                  <a:pt x="15240" y="152400"/>
                </a:lnTo>
                <a:lnTo>
                  <a:pt x="15240" y="152400"/>
                </a:lnTo>
                <a:lnTo>
                  <a:pt x="22860" y="144780"/>
                </a:lnTo>
                <a:lnTo>
                  <a:pt x="30480" y="144780"/>
                </a:lnTo>
                <a:lnTo>
                  <a:pt x="30480" y="137160"/>
                </a:lnTo>
                <a:lnTo>
                  <a:pt x="38100" y="137160"/>
                </a:lnTo>
                <a:lnTo>
                  <a:pt x="45720" y="129540"/>
                </a:lnTo>
                <a:lnTo>
                  <a:pt x="53340" y="121920"/>
                </a:lnTo>
                <a:lnTo>
                  <a:pt x="60960" y="114300"/>
                </a:lnTo>
                <a:lnTo>
                  <a:pt x="68580" y="114300"/>
                </a:lnTo>
                <a:lnTo>
                  <a:pt x="68580" y="106680"/>
                </a:lnTo>
                <a:lnTo>
                  <a:pt x="76200" y="99060"/>
                </a:lnTo>
                <a:lnTo>
                  <a:pt x="83820" y="91440"/>
                </a:lnTo>
                <a:lnTo>
                  <a:pt x="91440" y="83820"/>
                </a:lnTo>
                <a:lnTo>
                  <a:pt x="99060" y="83820"/>
                </a:lnTo>
                <a:lnTo>
                  <a:pt x="106680" y="76200"/>
                </a:lnTo>
                <a:lnTo>
                  <a:pt x="114300" y="68580"/>
                </a:lnTo>
                <a:lnTo>
                  <a:pt x="121920" y="60960"/>
                </a:lnTo>
                <a:lnTo>
                  <a:pt x="129540" y="53340"/>
                </a:lnTo>
                <a:lnTo>
                  <a:pt x="144780" y="53340"/>
                </a:lnTo>
                <a:lnTo>
                  <a:pt x="152400" y="38100"/>
                </a:lnTo>
                <a:lnTo>
                  <a:pt x="160020" y="38100"/>
                </a:lnTo>
                <a:lnTo>
                  <a:pt x="167640" y="30480"/>
                </a:lnTo>
                <a:lnTo>
                  <a:pt x="182880" y="30480"/>
                </a:lnTo>
                <a:lnTo>
                  <a:pt x="198120" y="22860"/>
                </a:lnTo>
                <a:lnTo>
                  <a:pt x="205740" y="22860"/>
                </a:lnTo>
                <a:lnTo>
                  <a:pt x="213360" y="15240"/>
                </a:lnTo>
                <a:lnTo>
                  <a:pt x="228600" y="15240"/>
                </a:lnTo>
                <a:lnTo>
                  <a:pt x="243840" y="15240"/>
                </a:lnTo>
                <a:lnTo>
                  <a:pt x="251460" y="7620"/>
                </a:lnTo>
                <a:lnTo>
                  <a:pt x="266700" y="7620"/>
                </a:lnTo>
                <a:lnTo>
                  <a:pt x="274320" y="7620"/>
                </a:lnTo>
                <a:lnTo>
                  <a:pt x="289560" y="0"/>
                </a:lnTo>
                <a:lnTo>
                  <a:pt x="304800" y="0"/>
                </a:lnTo>
                <a:lnTo>
                  <a:pt x="320040" y="0"/>
                </a:lnTo>
                <a:lnTo>
                  <a:pt x="342900" y="0"/>
                </a:lnTo>
                <a:lnTo>
                  <a:pt x="358140" y="0"/>
                </a:lnTo>
                <a:lnTo>
                  <a:pt x="373380" y="0"/>
                </a:lnTo>
                <a:lnTo>
                  <a:pt x="388620" y="0"/>
                </a:lnTo>
                <a:lnTo>
                  <a:pt x="403860" y="0"/>
                </a:lnTo>
                <a:lnTo>
                  <a:pt x="426720" y="0"/>
                </a:lnTo>
                <a:lnTo>
                  <a:pt x="441960" y="0"/>
                </a:lnTo>
                <a:lnTo>
                  <a:pt x="464820" y="0"/>
                </a:lnTo>
                <a:lnTo>
                  <a:pt x="480060" y="0"/>
                </a:lnTo>
                <a:lnTo>
                  <a:pt x="502920" y="0"/>
                </a:lnTo>
                <a:lnTo>
                  <a:pt x="518160" y="0"/>
                </a:lnTo>
                <a:lnTo>
                  <a:pt x="541020" y="0"/>
                </a:lnTo>
                <a:lnTo>
                  <a:pt x="563880" y="0"/>
                </a:lnTo>
                <a:lnTo>
                  <a:pt x="586740" y="0"/>
                </a:lnTo>
                <a:lnTo>
                  <a:pt x="609600" y="0"/>
                </a:lnTo>
                <a:lnTo>
                  <a:pt x="632460" y="0"/>
                </a:lnTo>
                <a:lnTo>
                  <a:pt x="655320" y="0"/>
                </a:lnTo>
                <a:lnTo>
                  <a:pt x="678180" y="0"/>
                </a:lnTo>
                <a:lnTo>
                  <a:pt x="701040" y="7620"/>
                </a:lnTo>
                <a:lnTo>
                  <a:pt x="723900" y="7620"/>
                </a:lnTo>
                <a:lnTo>
                  <a:pt x="746760" y="7620"/>
                </a:lnTo>
                <a:lnTo>
                  <a:pt x="769620" y="7620"/>
                </a:lnTo>
                <a:lnTo>
                  <a:pt x="800100" y="7620"/>
                </a:lnTo>
                <a:lnTo>
                  <a:pt x="822960" y="7620"/>
                </a:lnTo>
                <a:lnTo>
                  <a:pt x="845820" y="15240"/>
                </a:lnTo>
                <a:lnTo>
                  <a:pt x="876300" y="15240"/>
                </a:lnTo>
                <a:lnTo>
                  <a:pt x="906780" y="15240"/>
                </a:lnTo>
                <a:lnTo>
                  <a:pt x="929640" y="15240"/>
                </a:lnTo>
                <a:lnTo>
                  <a:pt x="960120" y="15240"/>
                </a:lnTo>
                <a:lnTo>
                  <a:pt x="982980" y="22860"/>
                </a:lnTo>
                <a:lnTo>
                  <a:pt x="1013460" y="22860"/>
                </a:lnTo>
                <a:lnTo>
                  <a:pt x="1043940" y="22860"/>
                </a:lnTo>
                <a:lnTo>
                  <a:pt x="1074420" y="22860"/>
                </a:lnTo>
                <a:lnTo>
                  <a:pt x="1097280" y="30480"/>
                </a:lnTo>
                <a:lnTo>
                  <a:pt x="1127760" y="30480"/>
                </a:lnTo>
                <a:lnTo>
                  <a:pt x="1158240" y="30480"/>
                </a:lnTo>
                <a:lnTo>
                  <a:pt x="1188720" y="38100"/>
                </a:lnTo>
                <a:lnTo>
                  <a:pt x="1219200" y="38100"/>
                </a:lnTo>
                <a:lnTo>
                  <a:pt x="1249680" y="38100"/>
                </a:lnTo>
                <a:lnTo>
                  <a:pt x="1280160" y="38100"/>
                </a:lnTo>
                <a:lnTo>
                  <a:pt x="1303020" y="38100"/>
                </a:lnTo>
                <a:lnTo>
                  <a:pt x="1333500" y="45720"/>
                </a:lnTo>
                <a:lnTo>
                  <a:pt x="1363980" y="45720"/>
                </a:lnTo>
                <a:lnTo>
                  <a:pt x="1394460" y="53340"/>
                </a:lnTo>
                <a:lnTo>
                  <a:pt x="1424940" y="53340"/>
                </a:lnTo>
                <a:lnTo>
                  <a:pt x="1447800" y="53340"/>
                </a:lnTo>
                <a:lnTo>
                  <a:pt x="1478280" y="60960"/>
                </a:lnTo>
                <a:lnTo>
                  <a:pt x="1508760" y="60960"/>
                </a:lnTo>
                <a:lnTo>
                  <a:pt x="1539240" y="60960"/>
                </a:lnTo>
                <a:lnTo>
                  <a:pt x="1569720" y="68580"/>
                </a:lnTo>
                <a:lnTo>
                  <a:pt x="1592580" y="68580"/>
                </a:lnTo>
                <a:lnTo>
                  <a:pt x="1623060" y="76200"/>
                </a:lnTo>
                <a:lnTo>
                  <a:pt x="1645920" y="76200"/>
                </a:lnTo>
                <a:lnTo>
                  <a:pt x="1676400" y="76200"/>
                </a:lnTo>
                <a:lnTo>
                  <a:pt x="1699260" y="83820"/>
                </a:lnTo>
                <a:lnTo>
                  <a:pt x="1729740" y="83820"/>
                </a:lnTo>
                <a:lnTo>
                  <a:pt x="1760220" y="83820"/>
                </a:lnTo>
                <a:lnTo>
                  <a:pt x="1783080" y="91440"/>
                </a:lnTo>
                <a:lnTo>
                  <a:pt x="1813560" y="99060"/>
                </a:lnTo>
                <a:lnTo>
                  <a:pt x="1836420" y="99060"/>
                </a:lnTo>
                <a:lnTo>
                  <a:pt x="1859280" y="106680"/>
                </a:lnTo>
                <a:lnTo>
                  <a:pt x="1882140" y="106680"/>
                </a:lnTo>
                <a:lnTo>
                  <a:pt x="1905000" y="114300"/>
                </a:lnTo>
                <a:lnTo>
                  <a:pt x="1927860" y="121920"/>
                </a:lnTo>
                <a:lnTo>
                  <a:pt x="1943100" y="129540"/>
                </a:lnTo>
                <a:lnTo>
                  <a:pt x="1965960" y="137160"/>
                </a:lnTo>
                <a:lnTo>
                  <a:pt x="1988820" y="144780"/>
                </a:lnTo>
                <a:lnTo>
                  <a:pt x="2011680" y="152400"/>
                </a:lnTo>
                <a:lnTo>
                  <a:pt x="2026920" y="167640"/>
                </a:lnTo>
                <a:lnTo>
                  <a:pt x="2042160" y="175260"/>
                </a:lnTo>
                <a:lnTo>
                  <a:pt x="2057400" y="190500"/>
                </a:lnTo>
                <a:lnTo>
                  <a:pt x="2072640" y="198120"/>
                </a:lnTo>
                <a:lnTo>
                  <a:pt x="2087880" y="213360"/>
                </a:lnTo>
                <a:lnTo>
                  <a:pt x="2103120" y="220980"/>
                </a:lnTo>
                <a:lnTo>
                  <a:pt x="2118360" y="236220"/>
                </a:lnTo>
                <a:lnTo>
                  <a:pt x="2125980" y="251460"/>
                </a:lnTo>
                <a:lnTo>
                  <a:pt x="2141220" y="266700"/>
                </a:lnTo>
                <a:lnTo>
                  <a:pt x="2148840" y="281940"/>
                </a:lnTo>
                <a:lnTo>
                  <a:pt x="2164080" y="304800"/>
                </a:lnTo>
                <a:lnTo>
                  <a:pt x="2164080" y="3048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0" name="Freeform 7309"/>
          <p:cNvSpPr/>
          <p:nvPr/>
        </p:nvSpPr>
        <p:spPr>
          <a:xfrm>
            <a:off x="4267200" y="5059680"/>
            <a:ext cx="137161" cy="15241"/>
          </a:xfrm>
          <a:custGeom>
            <a:avLst/>
            <a:gdLst/>
            <a:ahLst/>
            <a:cxnLst/>
            <a:rect l="0" t="0" r="0" b="0"/>
            <a:pathLst>
              <a:path w="137161" h="1524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1" name="Freeform 7310"/>
          <p:cNvSpPr/>
          <p:nvPr/>
        </p:nvSpPr>
        <p:spPr>
          <a:xfrm>
            <a:off x="4274820" y="5151120"/>
            <a:ext cx="167641" cy="15241"/>
          </a:xfrm>
          <a:custGeom>
            <a:avLst/>
            <a:gdLst/>
            <a:ahLst/>
            <a:cxnLst/>
            <a:rect l="0" t="0" r="0" b="0"/>
            <a:pathLst>
              <a:path w="167641" h="1524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30480" y="15240"/>
                </a:lnTo>
                <a:lnTo>
                  <a:pt x="38100" y="7620"/>
                </a:lnTo>
                <a:lnTo>
                  <a:pt x="5334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7620"/>
                </a:lnTo>
                <a:lnTo>
                  <a:pt x="121920" y="7620"/>
                </a:lnTo>
                <a:lnTo>
                  <a:pt x="137160" y="0"/>
                </a:lnTo>
                <a:lnTo>
                  <a:pt x="167640" y="0"/>
                </a:lnTo>
                <a:lnTo>
                  <a:pt x="1676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2" name="Freeform 7311"/>
          <p:cNvSpPr/>
          <p:nvPr/>
        </p:nvSpPr>
        <p:spPr>
          <a:xfrm>
            <a:off x="4602480" y="4770120"/>
            <a:ext cx="144781" cy="175261"/>
          </a:xfrm>
          <a:custGeom>
            <a:avLst/>
            <a:gdLst/>
            <a:ahLst/>
            <a:cxnLst/>
            <a:rect l="0" t="0" r="0" b="0"/>
            <a:pathLst>
              <a:path w="144781" h="175261">
                <a:moveTo>
                  <a:pt x="7620" y="30480"/>
                </a:moveTo>
                <a:lnTo>
                  <a:pt x="762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15240"/>
                </a:lnTo>
                <a:lnTo>
                  <a:pt x="121920" y="22860"/>
                </a:lnTo>
                <a:lnTo>
                  <a:pt x="121920" y="22860"/>
                </a:lnTo>
                <a:lnTo>
                  <a:pt x="114300" y="30480"/>
                </a:lnTo>
                <a:lnTo>
                  <a:pt x="114300" y="38100"/>
                </a:lnTo>
                <a:lnTo>
                  <a:pt x="106680" y="45720"/>
                </a:lnTo>
                <a:lnTo>
                  <a:pt x="99060" y="53340"/>
                </a:lnTo>
                <a:lnTo>
                  <a:pt x="83820" y="68580"/>
                </a:lnTo>
                <a:lnTo>
                  <a:pt x="76200" y="76200"/>
                </a:lnTo>
                <a:lnTo>
                  <a:pt x="60960" y="83820"/>
                </a:lnTo>
                <a:lnTo>
                  <a:pt x="53340" y="91440"/>
                </a:lnTo>
                <a:lnTo>
                  <a:pt x="38100" y="106680"/>
                </a:lnTo>
                <a:lnTo>
                  <a:pt x="30480" y="114300"/>
                </a:lnTo>
                <a:lnTo>
                  <a:pt x="22860" y="121920"/>
                </a:lnTo>
                <a:lnTo>
                  <a:pt x="7620" y="137160"/>
                </a:lnTo>
                <a:lnTo>
                  <a:pt x="7620" y="144780"/>
                </a:lnTo>
                <a:lnTo>
                  <a:pt x="0" y="144780"/>
                </a:lnTo>
                <a:lnTo>
                  <a:pt x="0" y="152400"/>
                </a:lnTo>
                <a:lnTo>
                  <a:pt x="7620" y="160020"/>
                </a:lnTo>
                <a:lnTo>
                  <a:pt x="7620" y="167640"/>
                </a:lnTo>
                <a:lnTo>
                  <a:pt x="15240" y="167640"/>
                </a:lnTo>
                <a:lnTo>
                  <a:pt x="30480" y="175260"/>
                </a:lnTo>
                <a:lnTo>
                  <a:pt x="38100" y="175260"/>
                </a:lnTo>
                <a:lnTo>
                  <a:pt x="53340" y="175260"/>
                </a:lnTo>
                <a:lnTo>
                  <a:pt x="68580" y="167640"/>
                </a:lnTo>
                <a:lnTo>
                  <a:pt x="83820" y="167640"/>
                </a:lnTo>
                <a:lnTo>
                  <a:pt x="99060" y="160020"/>
                </a:lnTo>
                <a:lnTo>
                  <a:pt x="121920" y="160020"/>
                </a:lnTo>
                <a:lnTo>
                  <a:pt x="144780" y="152400"/>
                </a:lnTo>
                <a:lnTo>
                  <a:pt x="144780" y="1524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3" name="Freeform 7312"/>
          <p:cNvSpPr/>
          <p:nvPr/>
        </p:nvSpPr>
        <p:spPr>
          <a:xfrm>
            <a:off x="4792980" y="4724400"/>
            <a:ext cx="121921" cy="121921"/>
          </a:xfrm>
          <a:custGeom>
            <a:avLst/>
            <a:gdLst/>
            <a:ahLst/>
            <a:cxnLst/>
            <a:rect l="0" t="0" r="0" b="0"/>
            <a:pathLst>
              <a:path w="121921" h="121921">
                <a:moveTo>
                  <a:pt x="68580" y="7620"/>
                </a:moveTo>
                <a:lnTo>
                  <a:pt x="68580" y="762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68580" y="7620"/>
                </a:lnTo>
                <a:lnTo>
                  <a:pt x="60960" y="15240"/>
                </a:lnTo>
                <a:lnTo>
                  <a:pt x="53340" y="15240"/>
                </a:lnTo>
                <a:lnTo>
                  <a:pt x="45720" y="22860"/>
                </a:lnTo>
                <a:lnTo>
                  <a:pt x="38100" y="30480"/>
                </a:lnTo>
                <a:lnTo>
                  <a:pt x="22860" y="45720"/>
                </a:lnTo>
                <a:lnTo>
                  <a:pt x="15240" y="45720"/>
                </a:lnTo>
                <a:lnTo>
                  <a:pt x="7620" y="60960"/>
                </a:lnTo>
                <a:lnTo>
                  <a:pt x="762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9060"/>
                </a:lnTo>
                <a:lnTo>
                  <a:pt x="7620" y="106680"/>
                </a:lnTo>
                <a:lnTo>
                  <a:pt x="7620" y="114300"/>
                </a:lnTo>
                <a:lnTo>
                  <a:pt x="15240" y="114300"/>
                </a:lnTo>
                <a:lnTo>
                  <a:pt x="30480" y="121920"/>
                </a:lnTo>
                <a:lnTo>
                  <a:pt x="38100" y="121920"/>
                </a:lnTo>
                <a:lnTo>
                  <a:pt x="53340" y="121920"/>
                </a:lnTo>
                <a:lnTo>
                  <a:pt x="60960" y="121920"/>
                </a:lnTo>
                <a:lnTo>
                  <a:pt x="76200" y="121920"/>
                </a:lnTo>
                <a:lnTo>
                  <a:pt x="91440" y="121920"/>
                </a:lnTo>
                <a:lnTo>
                  <a:pt x="99060" y="114300"/>
                </a:lnTo>
                <a:lnTo>
                  <a:pt x="106680" y="106680"/>
                </a:lnTo>
                <a:lnTo>
                  <a:pt x="114300" y="99060"/>
                </a:lnTo>
                <a:lnTo>
                  <a:pt x="114300" y="91440"/>
                </a:lnTo>
                <a:lnTo>
                  <a:pt x="121920" y="83820"/>
                </a:lnTo>
                <a:lnTo>
                  <a:pt x="121920" y="76200"/>
                </a:lnTo>
                <a:lnTo>
                  <a:pt x="114300" y="68580"/>
                </a:lnTo>
                <a:lnTo>
                  <a:pt x="106680" y="60960"/>
                </a:lnTo>
                <a:lnTo>
                  <a:pt x="106680" y="53340"/>
                </a:lnTo>
                <a:lnTo>
                  <a:pt x="99060" y="45720"/>
                </a:lnTo>
                <a:lnTo>
                  <a:pt x="91440" y="45720"/>
                </a:lnTo>
                <a:lnTo>
                  <a:pt x="83820" y="38100"/>
                </a:lnTo>
                <a:lnTo>
                  <a:pt x="76200" y="30480"/>
                </a:lnTo>
                <a:lnTo>
                  <a:pt x="60960" y="30480"/>
                </a:lnTo>
                <a:lnTo>
                  <a:pt x="60960" y="38100"/>
                </a:lnTo>
                <a:lnTo>
                  <a:pt x="53340" y="38100"/>
                </a:lnTo>
                <a:lnTo>
                  <a:pt x="45720" y="45720"/>
                </a:lnTo>
                <a:lnTo>
                  <a:pt x="45720" y="45720"/>
                </a:lnTo>
                <a:lnTo>
                  <a:pt x="45720" y="457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4" name="Freeform 7313"/>
          <p:cNvSpPr/>
          <p:nvPr/>
        </p:nvSpPr>
        <p:spPr>
          <a:xfrm>
            <a:off x="4808220" y="4853940"/>
            <a:ext cx="114301" cy="91441"/>
          </a:xfrm>
          <a:custGeom>
            <a:avLst/>
            <a:gdLst/>
            <a:ahLst/>
            <a:cxnLst/>
            <a:rect l="0" t="0" r="0" b="0"/>
            <a:pathLst>
              <a:path w="114301" h="91441">
                <a:moveTo>
                  <a:pt x="76200" y="0"/>
                </a:moveTo>
                <a:lnTo>
                  <a:pt x="7620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53340" y="7620"/>
                </a:lnTo>
                <a:lnTo>
                  <a:pt x="45720" y="7620"/>
                </a:lnTo>
                <a:lnTo>
                  <a:pt x="38100" y="15240"/>
                </a:lnTo>
                <a:lnTo>
                  <a:pt x="30480" y="15240"/>
                </a:lnTo>
                <a:lnTo>
                  <a:pt x="2286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762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8580"/>
                </a:lnTo>
                <a:lnTo>
                  <a:pt x="7620" y="76200"/>
                </a:lnTo>
                <a:lnTo>
                  <a:pt x="15240" y="83820"/>
                </a:lnTo>
                <a:lnTo>
                  <a:pt x="22860" y="83820"/>
                </a:lnTo>
                <a:lnTo>
                  <a:pt x="30480" y="91440"/>
                </a:lnTo>
                <a:lnTo>
                  <a:pt x="45720" y="91440"/>
                </a:lnTo>
                <a:lnTo>
                  <a:pt x="60960" y="91440"/>
                </a:lnTo>
                <a:lnTo>
                  <a:pt x="68580" y="83820"/>
                </a:lnTo>
                <a:lnTo>
                  <a:pt x="76200" y="83820"/>
                </a:lnTo>
                <a:lnTo>
                  <a:pt x="91440" y="76200"/>
                </a:lnTo>
                <a:lnTo>
                  <a:pt x="99060" y="68580"/>
                </a:lnTo>
                <a:lnTo>
                  <a:pt x="106680" y="60960"/>
                </a:lnTo>
                <a:lnTo>
                  <a:pt x="106680" y="53340"/>
                </a:lnTo>
                <a:lnTo>
                  <a:pt x="114300" y="45720"/>
                </a:lnTo>
                <a:lnTo>
                  <a:pt x="114300" y="30480"/>
                </a:lnTo>
                <a:lnTo>
                  <a:pt x="114300" y="22860"/>
                </a:lnTo>
                <a:lnTo>
                  <a:pt x="106680" y="15240"/>
                </a:lnTo>
                <a:lnTo>
                  <a:pt x="99060" y="15240"/>
                </a:lnTo>
                <a:lnTo>
                  <a:pt x="91440" y="7620"/>
                </a:lnTo>
                <a:lnTo>
                  <a:pt x="91440" y="7620"/>
                </a:lnTo>
                <a:lnTo>
                  <a:pt x="83820" y="0"/>
                </a:lnTo>
                <a:lnTo>
                  <a:pt x="76200" y="0"/>
                </a:lnTo>
                <a:lnTo>
                  <a:pt x="76200" y="7620"/>
                </a:lnTo>
                <a:lnTo>
                  <a:pt x="68580" y="7620"/>
                </a:lnTo>
                <a:lnTo>
                  <a:pt x="60960" y="15240"/>
                </a:lnTo>
                <a:lnTo>
                  <a:pt x="60960" y="22860"/>
                </a:lnTo>
                <a:lnTo>
                  <a:pt x="6096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5" name="Freeform 7314"/>
          <p:cNvSpPr/>
          <p:nvPr/>
        </p:nvSpPr>
        <p:spPr>
          <a:xfrm>
            <a:off x="4533900" y="5029200"/>
            <a:ext cx="502921" cy="30481"/>
          </a:xfrm>
          <a:custGeom>
            <a:avLst/>
            <a:gdLst/>
            <a:ahLst/>
            <a:cxnLst/>
            <a:rect l="0" t="0" r="0" b="0"/>
            <a:pathLst>
              <a:path w="502921" h="30481">
                <a:moveTo>
                  <a:pt x="762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22860"/>
                </a:lnTo>
                <a:lnTo>
                  <a:pt x="15240" y="22860"/>
                </a:lnTo>
                <a:lnTo>
                  <a:pt x="30480" y="22860"/>
                </a:lnTo>
                <a:lnTo>
                  <a:pt x="45720" y="22860"/>
                </a:lnTo>
                <a:lnTo>
                  <a:pt x="60960" y="30480"/>
                </a:lnTo>
                <a:lnTo>
                  <a:pt x="83820" y="30480"/>
                </a:lnTo>
                <a:lnTo>
                  <a:pt x="114300" y="22860"/>
                </a:lnTo>
                <a:lnTo>
                  <a:pt x="144780" y="22860"/>
                </a:lnTo>
                <a:lnTo>
                  <a:pt x="175260" y="22860"/>
                </a:lnTo>
                <a:lnTo>
                  <a:pt x="205740" y="22860"/>
                </a:lnTo>
                <a:lnTo>
                  <a:pt x="243840" y="15240"/>
                </a:lnTo>
                <a:lnTo>
                  <a:pt x="281940" y="15240"/>
                </a:lnTo>
                <a:lnTo>
                  <a:pt x="312420" y="15240"/>
                </a:lnTo>
                <a:lnTo>
                  <a:pt x="350520" y="15240"/>
                </a:lnTo>
                <a:lnTo>
                  <a:pt x="381000" y="15240"/>
                </a:lnTo>
                <a:lnTo>
                  <a:pt x="403860" y="15240"/>
                </a:lnTo>
                <a:lnTo>
                  <a:pt x="434340" y="7620"/>
                </a:lnTo>
                <a:lnTo>
                  <a:pt x="449580" y="7620"/>
                </a:lnTo>
                <a:lnTo>
                  <a:pt x="464820" y="7620"/>
                </a:lnTo>
                <a:lnTo>
                  <a:pt x="480060" y="0"/>
                </a:lnTo>
                <a:lnTo>
                  <a:pt x="495300" y="0"/>
                </a:lnTo>
                <a:lnTo>
                  <a:pt x="502920" y="0"/>
                </a:lnTo>
                <a:lnTo>
                  <a:pt x="5029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6" name="Freeform 7315"/>
          <p:cNvSpPr/>
          <p:nvPr/>
        </p:nvSpPr>
        <p:spPr>
          <a:xfrm>
            <a:off x="4792980" y="5120640"/>
            <a:ext cx="45721" cy="213361"/>
          </a:xfrm>
          <a:custGeom>
            <a:avLst/>
            <a:gdLst/>
            <a:ahLst/>
            <a:cxnLst/>
            <a:rect l="0" t="0" r="0" b="0"/>
            <a:pathLst>
              <a:path w="45721" h="21336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15240" y="45720"/>
                </a:lnTo>
                <a:lnTo>
                  <a:pt x="15240" y="60960"/>
                </a:lnTo>
                <a:lnTo>
                  <a:pt x="22860" y="68580"/>
                </a:lnTo>
                <a:lnTo>
                  <a:pt x="30480" y="91440"/>
                </a:lnTo>
                <a:lnTo>
                  <a:pt x="30480" y="106680"/>
                </a:lnTo>
                <a:lnTo>
                  <a:pt x="38100" y="121920"/>
                </a:lnTo>
                <a:lnTo>
                  <a:pt x="38100" y="137160"/>
                </a:lnTo>
                <a:lnTo>
                  <a:pt x="45720" y="152400"/>
                </a:lnTo>
                <a:lnTo>
                  <a:pt x="45720" y="167640"/>
                </a:lnTo>
                <a:lnTo>
                  <a:pt x="45720" y="182880"/>
                </a:lnTo>
                <a:lnTo>
                  <a:pt x="45720" y="213360"/>
                </a:lnTo>
                <a:lnTo>
                  <a:pt x="45720" y="2133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7" name="Freeform 7316"/>
          <p:cNvSpPr/>
          <p:nvPr/>
        </p:nvSpPr>
        <p:spPr>
          <a:xfrm>
            <a:off x="5120640" y="5006340"/>
            <a:ext cx="76201" cy="15241"/>
          </a:xfrm>
          <a:custGeom>
            <a:avLst/>
            <a:gdLst/>
            <a:ahLst/>
            <a:cxnLst/>
            <a:rect l="0" t="0" r="0" b="0"/>
            <a:pathLst>
              <a:path w="76201" h="15241">
                <a:moveTo>
                  <a:pt x="30480" y="7620"/>
                </a:move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0960" y="0"/>
                </a:lnTo>
                <a:lnTo>
                  <a:pt x="68580" y="0"/>
                </a:lnTo>
                <a:lnTo>
                  <a:pt x="6858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68580" y="7620"/>
                </a:lnTo>
                <a:lnTo>
                  <a:pt x="60960" y="7620"/>
                </a:lnTo>
                <a:lnTo>
                  <a:pt x="53340" y="7620"/>
                </a:lnTo>
                <a:lnTo>
                  <a:pt x="45720" y="15240"/>
                </a:lnTo>
                <a:lnTo>
                  <a:pt x="45720" y="7620"/>
                </a:lnTo>
                <a:lnTo>
                  <a:pt x="30480" y="7620"/>
                </a:lnTo>
                <a:lnTo>
                  <a:pt x="22860" y="7620"/>
                </a:lnTo>
                <a:lnTo>
                  <a:pt x="1524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45720" y="15240"/>
                </a:lnTo>
                <a:lnTo>
                  <a:pt x="53340" y="15240"/>
                </a:lnTo>
                <a:lnTo>
                  <a:pt x="60960" y="15240"/>
                </a:lnTo>
                <a:lnTo>
                  <a:pt x="68580" y="15240"/>
                </a:lnTo>
                <a:lnTo>
                  <a:pt x="68580" y="15240"/>
                </a:lnTo>
                <a:lnTo>
                  <a:pt x="6858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7620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8" name="Freeform 7317"/>
          <p:cNvSpPr/>
          <p:nvPr/>
        </p:nvSpPr>
        <p:spPr>
          <a:xfrm>
            <a:off x="5387340" y="4983480"/>
            <a:ext cx="449581" cy="15241"/>
          </a:xfrm>
          <a:custGeom>
            <a:avLst/>
            <a:gdLst/>
            <a:ahLst/>
            <a:cxnLst/>
            <a:rect l="0" t="0" r="0" b="0"/>
            <a:pathLst>
              <a:path w="449581" h="15241">
                <a:moveTo>
                  <a:pt x="0" y="15240"/>
                </a:moveTo>
                <a:lnTo>
                  <a:pt x="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9060" y="0"/>
                </a:lnTo>
                <a:lnTo>
                  <a:pt x="121920" y="0"/>
                </a:lnTo>
                <a:lnTo>
                  <a:pt x="144780" y="0"/>
                </a:lnTo>
                <a:lnTo>
                  <a:pt x="167640" y="0"/>
                </a:lnTo>
                <a:lnTo>
                  <a:pt x="198120" y="0"/>
                </a:lnTo>
                <a:lnTo>
                  <a:pt x="228600" y="0"/>
                </a:lnTo>
                <a:lnTo>
                  <a:pt x="251460" y="0"/>
                </a:lnTo>
                <a:lnTo>
                  <a:pt x="281940" y="0"/>
                </a:lnTo>
                <a:lnTo>
                  <a:pt x="304800" y="0"/>
                </a:lnTo>
                <a:lnTo>
                  <a:pt x="327660" y="0"/>
                </a:lnTo>
                <a:lnTo>
                  <a:pt x="350520" y="0"/>
                </a:lnTo>
                <a:lnTo>
                  <a:pt x="381000" y="0"/>
                </a:lnTo>
                <a:lnTo>
                  <a:pt x="396240" y="0"/>
                </a:lnTo>
                <a:lnTo>
                  <a:pt x="419100" y="0"/>
                </a:lnTo>
                <a:lnTo>
                  <a:pt x="449580" y="0"/>
                </a:lnTo>
                <a:lnTo>
                  <a:pt x="4495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19" name="Freeform 7318"/>
          <p:cNvSpPr/>
          <p:nvPr/>
        </p:nvSpPr>
        <p:spPr>
          <a:xfrm>
            <a:off x="5387340" y="4678680"/>
            <a:ext cx="167641" cy="83821"/>
          </a:xfrm>
          <a:custGeom>
            <a:avLst/>
            <a:gdLst/>
            <a:ahLst/>
            <a:cxnLst/>
            <a:rect l="0" t="0" r="0" b="0"/>
            <a:pathLst>
              <a:path w="167641" h="83821">
                <a:moveTo>
                  <a:pt x="68580" y="0"/>
                </a:move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7620"/>
                </a:lnTo>
                <a:lnTo>
                  <a:pt x="60960" y="762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22860"/>
                </a:lnTo>
                <a:lnTo>
                  <a:pt x="45720" y="30480"/>
                </a:lnTo>
                <a:lnTo>
                  <a:pt x="38100" y="3048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45720"/>
                </a:lnTo>
                <a:lnTo>
                  <a:pt x="15240" y="53340"/>
                </a:lnTo>
                <a:lnTo>
                  <a:pt x="7620" y="6096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76200"/>
                </a:lnTo>
                <a:lnTo>
                  <a:pt x="0" y="76200"/>
                </a:lnTo>
                <a:lnTo>
                  <a:pt x="0" y="83820"/>
                </a:lnTo>
                <a:lnTo>
                  <a:pt x="7620" y="83820"/>
                </a:lnTo>
                <a:lnTo>
                  <a:pt x="22860" y="83820"/>
                </a:lnTo>
                <a:lnTo>
                  <a:pt x="38100" y="83820"/>
                </a:lnTo>
                <a:lnTo>
                  <a:pt x="45720" y="83820"/>
                </a:lnTo>
                <a:lnTo>
                  <a:pt x="68580" y="83820"/>
                </a:lnTo>
                <a:lnTo>
                  <a:pt x="83820" y="76200"/>
                </a:lnTo>
                <a:lnTo>
                  <a:pt x="99060" y="76200"/>
                </a:lnTo>
                <a:lnTo>
                  <a:pt x="121920" y="76200"/>
                </a:lnTo>
                <a:lnTo>
                  <a:pt x="137160" y="68580"/>
                </a:lnTo>
                <a:lnTo>
                  <a:pt x="167640" y="68580"/>
                </a:lnTo>
                <a:lnTo>
                  <a:pt x="167640" y="685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0" name="Freeform 7319"/>
          <p:cNvSpPr/>
          <p:nvPr/>
        </p:nvSpPr>
        <p:spPr>
          <a:xfrm>
            <a:off x="5570220" y="4640580"/>
            <a:ext cx="7621" cy="281941"/>
          </a:xfrm>
          <a:custGeom>
            <a:avLst/>
            <a:gdLst/>
            <a:ahLst/>
            <a:cxnLst/>
            <a:rect l="0" t="0" r="0" b="0"/>
            <a:pathLst>
              <a:path w="7621" h="28194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45720"/>
                </a:lnTo>
                <a:lnTo>
                  <a:pt x="0" y="53340"/>
                </a:lnTo>
                <a:lnTo>
                  <a:pt x="0" y="68580"/>
                </a:lnTo>
                <a:lnTo>
                  <a:pt x="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37160"/>
                </a:lnTo>
                <a:lnTo>
                  <a:pt x="0" y="152400"/>
                </a:lnTo>
                <a:lnTo>
                  <a:pt x="0" y="167640"/>
                </a:lnTo>
                <a:lnTo>
                  <a:pt x="0" y="182880"/>
                </a:lnTo>
                <a:lnTo>
                  <a:pt x="0" y="205740"/>
                </a:lnTo>
                <a:lnTo>
                  <a:pt x="0" y="220980"/>
                </a:lnTo>
                <a:lnTo>
                  <a:pt x="0" y="236220"/>
                </a:lnTo>
                <a:lnTo>
                  <a:pt x="0" y="251460"/>
                </a:lnTo>
                <a:lnTo>
                  <a:pt x="0" y="266700"/>
                </a:lnTo>
                <a:lnTo>
                  <a:pt x="7620" y="281940"/>
                </a:lnTo>
                <a:lnTo>
                  <a:pt x="7620" y="2819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1" name="Freeform 7320"/>
          <p:cNvSpPr/>
          <p:nvPr/>
        </p:nvSpPr>
        <p:spPr>
          <a:xfrm>
            <a:off x="5326380" y="5090160"/>
            <a:ext cx="114301" cy="175261"/>
          </a:xfrm>
          <a:custGeom>
            <a:avLst/>
            <a:gdLst/>
            <a:ahLst/>
            <a:cxnLst/>
            <a:rect l="0" t="0" r="0" b="0"/>
            <a:pathLst>
              <a:path w="114301" h="175261">
                <a:moveTo>
                  <a:pt x="38100" y="7620"/>
                </a:move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22860" y="38100"/>
                </a:lnTo>
                <a:lnTo>
                  <a:pt x="22860" y="45720"/>
                </a:lnTo>
                <a:lnTo>
                  <a:pt x="15240" y="60960"/>
                </a:lnTo>
                <a:lnTo>
                  <a:pt x="15240" y="68580"/>
                </a:lnTo>
                <a:lnTo>
                  <a:pt x="7620" y="76200"/>
                </a:lnTo>
                <a:lnTo>
                  <a:pt x="7620" y="91440"/>
                </a:lnTo>
                <a:lnTo>
                  <a:pt x="762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7620" y="160020"/>
                </a:lnTo>
                <a:lnTo>
                  <a:pt x="7620" y="160020"/>
                </a:lnTo>
                <a:lnTo>
                  <a:pt x="15240" y="167640"/>
                </a:lnTo>
                <a:lnTo>
                  <a:pt x="22860" y="175260"/>
                </a:lnTo>
                <a:lnTo>
                  <a:pt x="30480" y="175260"/>
                </a:lnTo>
                <a:lnTo>
                  <a:pt x="45720" y="175260"/>
                </a:lnTo>
                <a:lnTo>
                  <a:pt x="60960" y="175260"/>
                </a:lnTo>
                <a:lnTo>
                  <a:pt x="76200" y="175260"/>
                </a:lnTo>
                <a:lnTo>
                  <a:pt x="91440" y="175260"/>
                </a:lnTo>
                <a:lnTo>
                  <a:pt x="114300" y="167640"/>
                </a:lnTo>
                <a:lnTo>
                  <a:pt x="114300" y="1676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2" name="Freeform 7321"/>
          <p:cNvSpPr/>
          <p:nvPr/>
        </p:nvSpPr>
        <p:spPr>
          <a:xfrm>
            <a:off x="5257800" y="5196840"/>
            <a:ext cx="99061" cy="7621"/>
          </a:xfrm>
          <a:custGeom>
            <a:avLst/>
            <a:gdLst/>
            <a:ahLst/>
            <a:cxnLst/>
            <a:rect l="0" t="0" r="0" b="0"/>
            <a:pathLst>
              <a:path w="99061" h="762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99060" y="0"/>
                </a:lnTo>
                <a:lnTo>
                  <a:pt x="990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3" name="Freeform 7322"/>
          <p:cNvSpPr/>
          <p:nvPr/>
        </p:nvSpPr>
        <p:spPr>
          <a:xfrm>
            <a:off x="5394960" y="5166360"/>
            <a:ext cx="365761" cy="91441"/>
          </a:xfrm>
          <a:custGeom>
            <a:avLst/>
            <a:gdLst/>
            <a:ahLst/>
            <a:cxnLst/>
            <a:rect l="0" t="0" r="0" b="0"/>
            <a:pathLst>
              <a:path w="365761" h="91441">
                <a:moveTo>
                  <a:pt x="7620" y="15240"/>
                </a:moveTo>
                <a:lnTo>
                  <a:pt x="762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7620"/>
                </a:lnTo>
                <a:lnTo>
                  <a:pt x="114300" y="7620"/>
                </a:lnTo>
                <a:lnTo>
                  <a:pt x="121920" y="7620"/>
                </a:lnTo>
                <a:lnTo>
                  <a:pt x="121920" y="15240"/>
                </a:lnTo>
                <a:lnTo>
                  <a:pt x="121920" y="15240"/>
                </a:lnTo>
                <a:lnTo>
                  <a:pt x="129540" y="22860"/>
                </a:lnTo>
                <a:lnTo>
                  <a:pt x="129540" y="30480"/>
                </a:lnTo>
                <a:lnTo>
                  <a:pt x="121920" y="30480"/>
                </a:lnTo>
                <a:lnTo>
                  <a:pt x="121920" y="38100"/>
                </a:lnTo>
                <a:lnTo>
                  <a:pt x="121920" y="45720"/>
                </a:lnTo>
                <a:lnTo>
                  <a:pt x="121920" y="53340"/>
                </a:lnTo>
                <a:lnTo>
                  <a:pt x="114300" y="53340"/>
                </a:lnTo>
                <a:lnTo>
                  <a:pt x="114300" y="60960"/>
                </a:lnTo>
                <a:lnTo>
                  <a:pt x="106680" y="68580"/>
                </a:lnTo>
                <a:lnTo>
                  <a:pt x="99060" y="68580"/>
                </a:lnTo>
                <a:lnTo>
                  <a:pt x="99060" y="76200"/>
                </a:lnTo>
                <a:lnTo>
                  <a:pt x="91440" y="83820"/>
                </a:lnTo>
                <a:lnTo>
                  <a:pt x="83820" y="83820"/>
                </a:lnTo>
                <a:lnTo>
                  <a:pt x="76200" y="83820"/>
                </a:lnTo>
                <a:lnTo>
                  <a:pt x="68580" y="83820"/>
                </a:lnTo>
                <a:lnTo>
                  <a:pt x="68580" y="91440"/>
                </a:lnTo>
                <a:lnTo>
                  <a:pt x="60960" y="91440"/>
                </a:lnTo>
                <a:lnTo>
                  <a:pt x="53340" y="91440"/>
                </a:lnTo>
                <a:lnTo>
                  <a:pt x="45720" y="91440"/>
                </a:lnTo>
                <a:lnTo>
                  <a:pt x="45720" y="91440"/>
                </a:lnTo>
                <a:lnTo>
                  <a:pt x="38100" y="91440"/>
                </a:lnTo>
                <a:lnTo>
                  <a:pt x="38100" y="91440"/>
                </a:lnTo>
                <a:lnTo>
                  <a:pt x="38100" y="91440"/>
                </a:lnTo>
                <a:lnTo>
                  <a:pt x="38100" y="91440"/>
                </a:lnTo>
                <a:lnTo>
                  <a:pt x="38100" y="91440"/>
                </a:lnTo>
                <a:lnTo>
                  <a:pt x="38100" y="91440"/>
                </a:lnTo>
                <a:lnTo>
                  <a:pt x="38100" y="91440"/>
                </a:lnTo>
                <a:lnTo>
                  <a:pt x="45720" y="91440"/>
                </a:lnTo>
                <a:lnTo>
                  <a:pt x="53340" y="91440"/>
                </a:lnTo>
                <a:lnTo>
                  <a:pt x="60960" y="83820"/>
                </a:lnTo>
                <a:lnTo>
                  <a:pt x="68580" y="83820"/>
                </a:lnTo>
                <a:lnTo>
                  <a:pt x="83820" y="83820"/>
                </a:lnTo>
                <a:lnTo>
                  <a:pt x="91440" y="83820"/>
                </a:lnTo>
                <a:lnTo>
                  <a:pt x="99060" y="83820"/>
                </a:lnTo>
                <a:lnTo>
                  <a:pt x="114300" y="76200"/>
                </a:lnTo>
                <a:lnTo>
                  <a:pt x="121920" y="76200"/>
                </a:lnTo>
                <a:lnTo>
                  <a:pt x="137160" y="68580"/>
                </a:lnTo>
                <a:lnTo>
                  <a:pt x="144780" y="68580"/>
                </a:lnTo>
                <a:lnTo>
                  <a:pt x="152400" y="60960"/>
                </a:lnTo>
                <a:lnTo>
                  <a:pt x="160020" y="53340"/>
                </a:lnTo>
                <a:lnTo>
                  <a:pt x="167640" y="53340"/>
                </a:lnTo>
                <a:lnTo>
                  <a:pt x="167640" y="45720"/>
                </a:lnTo>
                <a:lnTo>
                  <a:pt x="175260" y="38100"/>
                </a:lnTo>
                <a:lnTo>
                  <a:pt x="175260" y="38100"/>
                </a:lnTo>
                <a:lnTo>
                  <a:pt x="182880" y="30480"/>
                </a:lnTo>
                <a:lnTo>
                  <a:pt x="182880" y="30480"/>
                </a:lnTo>
                <a:lnTo>
                  <a:pt x="182880" y="30480"/>
                </a:lnTo>
                <a:lnTo>
                  <a:pt x="182880" y="30480"/>
                </a:lnTo>
                <a:lnTo>
                  <a:pt x="182880" y="30480"/>
                </a:lnTo>
                <a:lnTo>
                  <a:pt x="190500" y="30480"/>
                </a:lnTo>
                <a:lnTo>
                  <a:pt x="190500" y="30480"/>
                </a:lnTo>
                <a:lnTo>
                  <a:pt x="190500" y="38100"/>
                </a:lnTo>
                <a:lnTo>
                  <a:pt x="198120" y="38100"/>
                </a:lnTo>
                <a:lnTo>
                  <a:pt x="198120" y="45720"/>
                </a:lnTo>
                <a:lnTo>
                  <a:pt x="198120" y="53340"/>
                </a:lnTo>
                <a:lnTo>
                  <a:pt x="205740" y="60960"/>
                </a:lnTo>
                <a:lnTo>
                  <a:pt x="205740" y="68580"/>
                </a:lnTo>
                <a:lnTo>
                  <a:pt x="205740" y="68580"/>
                </a:lnTo>
                <a:lnTo>
                  <a:pt x="213360" y="76200"/>
                </a:lnTo>
                <a:lnTo>
                  <a:pt x="213360" y="83820"/>
                </a:lnTo>
                <a:lnTo>
                  <a:pt x="220980" y="83820"/>
                </a:lnTo>
                <a:lnTo>
                  <a:pt x="220980" y="83820"/>
                </a:lnTo>
                <a:lnTo>
                  <a:pt x="228600" y="83820"/>
                </a:lnTo>
                <a:lnTo>
                  <a:pt x="228600" y="83820"/>
                </a:lnTo>
                <a:lnTo>
                  <a:pt x="228600" y="83820"/>
                </a:lnTo>
                <a:lnTo>
                  <a:pt x="236220" y="83820"/>
                </a:lnTo>
                <a:lnTo>
                  <a:pt x="236220" y="83820"/>
                </a:lnTo>
                <a:lnTo>
                  <a:pt x="236220" y="76200"/>
                </a:lnTo>
                <a:lnTo>
                  <a:pt x="243840" y="68580"/>
                </a:lnTo>
                <a:lnTo>
                  <a:pt x="243840" y="60960"/>
                </a:lnTo>
                <a:lnTo>
                  <a:pt x="251460" y="53340"/>
                </a:lnTo>
                <a:lnTo>
                  <a:pt x="251460" y="53340"/>
                </a:lnTo>
                <a:lnTo>
                  <a:pt x="259080" y="45720"/>
                </a:lnTo>
                <a:lnTo>
                  <a:pt x="259080" y="38100"/>
                </a:lnTo>
                <a:lnTo>
                  <a:pt x="266700" y="38100"/>
                </a:lnTo>
                <a:lnTo>
                  <a:pt x="266700" y="30480"/>
                </a:lnTo>
                <a:lnTo>
                  <a:pt x="266700" y="30480"/>
                </a:lnTo>
                <a:lnTo>
                  <a:pt x="274320" y="30480"/>
                </a:lnTo>
                <a:lnTo>
                  <a:pt x="274320" y="30480"/>
                </a:lnTo>
                <a:lnTo>
                  <a:pt x="281940" y="30480"/>
                </a:lnTo>
                <a:lnTo>
                  <a:pt x="281940" y="38100"/>
                </a:lnTo>
                <a:lnTo>
                  <a:pt x="289560" y="38100"/>
                </a:lnTo>
                <a:lnTo>
                  <a:pt x="297180" y="45720"/>
                </a:lnTo>
                <a:lnTo>
                  <a:pt x="304800" y="53340"/>
                </a:lnTo>
                <a:lnTo>
                  <a:pt x="312420" y="60960"/>
                </a:lnTo>
                <a:lnTo>
                  <a:pt x="320040" y="68580"/>
                </a:lnTo>
                <a:lnTo>
                  <a:pt x="327660" y="76200"/>
                </a:lnTo>
                <a:lnTo>
                  <a:pt x="335280" y="76200"/>
                </a:lnTo>
                <a:lnTo>
                  <a:pt x="335280" y="83820"/>
                </a:lnTo>
                <a:lnTo>
                  <a:pt x="342900" y="83820"/>
                </a:lnTo>
                <a:lnTo>
                  <a:pt x="350520" y="83820"/>
                </a:lnTo>
                <a:lnTo>
                  <a:pt x="358140" y="83820"/>
                </a:lnTo>
                <a:lnTo>
                  <a:pt x="365760" y="83820"/>
                </a:lnTo>
                <a:lnTo>
                  <a:pt x="365760" y="838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4" name="Freeform 7323"/>
          <p:cNvSpPr/>
          <p:nvPr/>
        </p:nvSpPr>
        <p:spPr>
          <a:xfrm>
            <a:off x="5760720" y="5097780"/>
            <a:ext cx="99061" cy="205741"/>
          </a:xfrm>
          <a:custGeom>
            <a:avLst/>
            <a:gdLst/>
            <a:ahLst/>
            <a:cxnLst/>
            <a:rect l="0" t="0" r="0" b="0"/>
            <a:pathLst>
              <a:path w="99061" h="205741">
                <a:moveTo>
                  <a:pt x="30480" y="22860"/>
                </a:moveTo>
                <a:lnTo>
                  <a:pt x="30480" y="15240"/>
                </a:lnTo>
                <a:lnTo>
                  <a:pt x="30480" y="762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38100" y="38100"/>
                </a:lnTo>
                <a:lnTo>
                  <a:pt x="22860" y="45720"/>
                </a:lnTo>
                <a:lnTo>
                  <a:pt x="22860" y="60960"/>
                </a:lnTo>
                <a:lnTo>
                  <a:pt x="15240" y="76200"/>
                </a:lnTo>
                <a:lnTo>
                  <a:pt x="7620" y="83820"/>
                </a:lnTo>
                <a:lnTo>
                  <a:pt x="7620" y="99060"/>
                </a:lnTo>
                <a:lnTo>
                  <a:pt x="7620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0" y="167640"/>
                </a:lnTo>
                <a:lnTo>
                  <a:pt x="7620" y="182880"/>
                </a:lnTo>
                <a:lnTo>
                  <a:pt x="7620" y="190500"/>
                </a:lnTo>
                <a:lnTo>
                  <a:pt x="22860" y="198120"/>
                </a:lnTo>
                <a:lnTo>
                  <a:pt x="30480" y="205740"/>
                </a:lnTo>
                <a:lnTo>
                  <a:pt x="45720" y="205740"/>
                </a:lnTo>
                <a:lnTo>
                  <a:pt x="60960" y="205740"/>
                </a:lnTo>
                <a:lnTo>
                  <a:pt x="76200" y="205740"/>
                </a:lnTo>
                <a:lnTo>
                  <a:pt x="99060" y="205740"/>
                </a:lnTo>
                <a:lnTo>
                  <a:pt x="99060" y="2057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5" name="Freeform 7324"/>
          <p:cNvSpPr/>
          <p:nvPr/>
        </p:nvSpPr>
        <p:spPr>
          <a:xfrm>
            <a:off x="5859780" y="5097780"/>
            <a:ext cx="106681" cy="152401"/>
          </a:xfrm>
          <a:custGeom>
            <a:avLst/>
            <a:gdLst/>
            <a:ahLst/>
            <a:cxnLst/>
            <a:rect l="0" t="0" r="0" b="0"/>
            <a:pathLst>
              <a:path w="106681" h="15240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0960" y="0"/>
                </a:lnTo>
                <a:lnTo>
                  <a:pt x="6858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99060" y="15240"/>
                </a:lnTo>
                <a:lnTo>
                  <a:pt x="99060" y="15240"/>
                </a:lnTo>
                <a:lnTo>
                  <a:pt x="99060" y="15240"/>
                </a:lnTo>
                <a:lnTo>
                  <a:pt x="99060" y="22860"/>
                </a:lnTo>
                <a:lnTo>
                  <a:pt x="99060" y="30480"/>
                </a:lnTo>
                <a:lnTo>
                  <a:pt x="91440" y="30480"/>
                </a:lnTo>
                <a:lnTo>
                  <a:pt x="91440" y="38100"/>
                </a:lnTo>
                <a:lnTo>
                  <a:pt x="83820" y="45720"/>
                </a:lnTo>
                <a:lnTo>
                  <a:pt x="76200" y="53340"/>
                </a:lnTo>
                <a:lnTo>
                  <a:pt x="68580" y="60960"/>
                </a:lnTo>
                <a:lnTo>
                  <a:pt x="60960" y="68580"/>
                </a:lnTo>
                <a:lnTo>
                  <a:pt x="53340" y="76200"/>
                </a:lnTo>
                <a:lnTo>
                  <a:pt x="45720" y="83820"/>
                </a:lnTo>
                <a:lnTo>
                  <a:pt x="38100" y="99060"/>
                </a:lnTo>
                <a:lnTo>
                  <a:pt x="30480" y="106680"/>
                </a:lnTo>
                <a:lnTo>
                  <a:pt x="22860" y="114300"/>
                </a:lnTo>
                <a:lnTo>
                  <a:pt x="22860" y="121920"/>
                </a:lnTo>
                <a:lnTo>
                  <a:pt x="22860" y="121920"/>
                </a:lnTo>
                <a:lnTo>
                  <a:pt x="22860" y="129540"/>
                </a:lnTo>
                <a:lnTo>
                  <a:pt x="22860" y="137160"/>
                </a:lnTo>
                <a:lnTo>
                  <a:pt x="30480" y="144780"/>
                </a:lnTo>
                <a:lnTo>
                  <a:pt x="38100" y="144780"/>
                </a:lnTo>
                <a:lnTo>
                  <a:pt x="45720" y="152400"/>
                </a:lnTo>
                <a:lnTo>
                  <a:pt x="53340" y="152400"/>
                </a:lnTo>
                <a:lnTo>
                  <a:pt x="60960" y="152400"/>
                </a:lnTo>
                <a:lnTo>
                  <a:pt x="76200" y="152400"/>
                </a:lnTo>
                <a:lnTo>
                  <a:pt x="91440" y="152400"/>
                </a:lnTo>
                <a:lnTo>
                  <a:pt x="106680" y="144780"/>
                </a:lnTo>
                <a:lnTo>
                  <a:pt x="106680" y="1447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6" name="Freeform 7325"/>
          <p:cNvSpPr/>
          <p:nvPr/>
        </p:nvSpPr>
        <p:spPr>
          <a:xfrm>
            <a:off x="5974080" y="5097780"/>
            <a:ext cx="129541" cy="160021"/>
          </a:xfrm>
          <a:custGeom>
            <a:avLst/>
            <a:gdLst/>
            <a:ahLst/>
            <a:cxnLst/>
            <a:rect l="0" t="0" r="0" b="0"/>
            <a:pathLst>
              <a:path w="129541" h="160021">
                <a:moveTo>
                  <a:pt x="68580" y="0"/>
                </a:moveTo>
                <a:lnTo>
                  <a:pt x="6858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53340" y="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15240"/>
                </a:lnTo>
                <a:lnTo>
                  <a:pt x="45720" y="22860"/>
                </a:lnTo>
                <a:lnTo>
                  <a:pt x="45720" y="22860"/>
                </a:lnTo>
                <a:lnTo>
                  <a:pt x="38100" y="30480"/>
                </a:lnTo>
                <a:lnTo>
                  <a:pt x="38100" y="30480"/>
                </a:lnTo>
                <a:lnTo>
                  <a:pt x="30480" y="30480"/>
                </a:lnTo>
                <a:lnTo>
                  <a:pt x="22860" y="38100"/>
                </a:lnTo>
                <a:lnTo>
                  <a:pt x="15240" y="38100"/>
                </a:lnTo>
                <a:lnTo>
                  <a:pt x="15240" y="45720"/>
                </a:lnTo>
                <a:lnTo>
                  <a:pt x="7620" y="45720"/>
                </a:lnTo>
                <a:lnTo>
                  <a:pt x="7620" y="45720"/>
                </a:lnTo>
                <a:lnTo>
                  <a:pt x="762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15240" y="53340"/>
                </a:lnTo>
                <a:lnTo>
                  <a:pt x="22860" y="60960"/>
                </a:lnTo>
                <a:lnTo>
                  <a:pt x="30480" y="60960"/>
                </a:lnTo>
                <a:lnTo>
                  <a:pt x="38100" y="68580"/>
                </a:lnTo>
                <a:lnTo>
                  <a:pt x="53340" y="68580"/>
                </a:lnTo>
                <a:lnTo>
                  <a:pt x="68580" y="76200"/>
                </a:lnTo>
                <a:lnTo>
                  <a:pt x="76200" y="83820"/>
                </a:lnTo>
                <a:lnTo>
                  <a:pt x="91440" y="83820"/>
                </a:lnTo>
                <a:lnTo>
                  <a:pt x="99060" y="99060"/>
                </a:lnTo>
                <a:lnTo>
                  <a:pt x="106680" y="106680"/>
                </a:lnTo>
                <a:lnTo>
                  <a:pt x="121920" y="114300"/>
                </a:lnTo>
                <a:lnTo>
                  <a:pt x="121920" y="121920"/>
                </a:lnTo>
                <a:lnTo>
                  <a:pt x="129540" y="129540"/>
                </a:lnTo>
                <a:lnTo>
                  <a:pt x="129540" y="137160"/>
                </a:lnTo>
                <a:lnTo>
                  <a:pt x="129540" y="144780"/>
                </a:lnTo>
                <a:lnTo>
                  <a:pt x="129540" y="152400"/>
                </a:lnTo>
                <a:lnTo>
                  <a:pt x="121920" y="152400"/>
                </a:lnTo>
                <a:lnTo>
                  <a:pt x="114300" y="160020"/>
                </a:lnTo>
                <a:lnTo>
                  <a:pt x="106680" y="160020"/>
                </a:lnTo>
                <a:lnTo>
                  <a:pt x="99060" y="160020"/>
                </a:lnTo>
                <a:lnTo>
                  <a:pt x="91440" y="160020"/>
                </a:lnTo>
                <a:lnTo>
                  <a:pt x="76200" y="160020"/>
                </a:lnTo>
                <a:lnTo>
                  <a:pt x="68580" y="160020"/>
                </a:lnTo>
                <a:lnTo>
                  <a:pt x="68580" y="1600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7" name="Freeform 7326"/>
          <p:cNvSpPr/>
          <p:nvPr/>
        </p:nvSpPr>
        <p:spPr>
          <a:xfrm>
            <a:off x="6065520" y="5090160"/>
            <a:ext cx="68581" cy="7621"/>
          </a:xfrm>
          <a:custGeom>
            <a:avLst/>
            <a:gdLst/>
            <a:ahLst/>
            <a:cxnLst/>
            <a:rect l="0" t="0" r="0" b="0"/>
            <a:pathLst>
              <a:path w="68581" h="7621">
                <a:moveTo>
                  <a:pt x="0" y="762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68580" y="7620"/>
                </a:lnTo>
                <a:lnTo>
                  <a:pt x="6858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8" name="Freeform 7327"/>
          <p:cNvSpPr/>
          <p:nvPr/>
        </p:nvSpPr>
        <p:spPr>
          <a:xfrm>
            <a:off x="6164580" y="5219700"/>
            <a:ext cx="7621" cy="15241"/>
          </a:xfrm>
          <a:custGeom>
            <a:avLst/>
            <a:gdLst/>
            <a:ahLst/>
            <a:cxnLst/>
            <a:rect l="0" t="0" r="0" b="0"/>
            <a:pathLst>
              <a:path w="7621" h="15241">
                <a:moveTo>
                  <a:pt x="7620" y="0"/>
                </a:move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29" name="Freeform 7328"/>
          <p:cNvSpPr/>
          <p:nvPr/>
        </p:nvSpPr>
        <p:spPr>
          <a:xfrm>
            <a:off x="6240780" y="5067300"/>
            <a:ext cx="99061" cy="213361"/>
          </a:xfrm>
          <a:custGeom>
            <a:avLst/>
            <a:gdLst/>
            <a:ahLst/>
            <a:cxnLst/>
            <a:rect l="0" t="0" r="0" b="0"/>
            <a:pathLst>
              <a:path w="99061" h="213361">
                <a:moveTo>
                  <a:pt x="7620" y="30480"/>
                </a:move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83820" y="7620"/>
                </a:lnTo>
                <a:lnTo>
                  <a:pt x="91440" y="15240"/>
                </a:lnTo>
                <a:lnTo>
                  <a:pt x="91440" y="15240"/>
                </a:lnTo>
                <a:lnTo>
                  <a:pt x="99060" y="15240"/>
                </a:lnTo>
                <a:lnTo>
                  <a:pt x="99060" y="15240"/>
                </a:lnTo>
                <a:lnTo>
                  <a:pt x="99060" y="15240"/>
                </a:lnTo>
                <a:lnTo>
                  <a:pt x="99060" y="22860"/>
                </a:lnTo>
                <a:lnTo>
                  <a:pt x="99060" y="22860"/>
                </a:lnTo>
                <a:lnTo>
                  <a:pt x="91440" y="30480"/>
                </a:lnTo>
                <a:lnTo>
                  <a:pt x="91440" y="38100"/>
                </a:lnTo>
                <a:lnTo>
                  <a:pt x="91440" y="45720"/>
                </a:lnTo>
                <a:lnTo>
                  <a:pt x="83820" y="53340"/>
                </a:lnTo>
                <a:lnTo>
                  <a:pt x="83820" y="60960"/>
                </a:lnTo>
                <a:lnTo>
                  <a:pt x="76200" y="68580"/>
                </a:lnTo>
                <a:lnTo>
                  <a:pt x="76200" y="83820"/>
                </a:lnTo>
                <a:lnTo>
                  <a:pt x="76200" y="91440"/>
                </a:lnTo>
                <a:lnTo>
                  <a:pt x="76200" y="106680"/>
                </a:lnTo>
                <a:lnTo>
                  <a:pt x="68580" y="114300"/>
                </a:lnTo>
                <a:lnTo>
                  <a:pt x="68580" y="129540"/>
                </a:lnTo>
                <a:lnTo>
                  <a:pt x="68580" y="144780"/>
                </a:lnTo>
                <a:lnTo>
                  <a:pt x="68580" y="152400"/>
                </a:lnTo>
                <a:lnTo>
                  <a:pt x="76200" y="167640"/>
                </a:lnTo>
                <a:lnTo>
                  <a:pt x="76200" y="175260"/>
                </a:lnTo>
                <a:lnTo>
                  <a:pt x="76200" y="190500"/>
                </a:lnTo>
                <a:lnTo>
                  <a:pt x="76200" y="198120"/>
                </a:lnTo>
                <a:lnTo>
                  <a:pt x="83820" y="205740"/>
                </a:lnTo>
                <a:lnTo>
                  <a:pt x="83820" y="213360"/>
                </a:lnTo>
                <a:lnTo>
                  <a:pt x="83820" y="2133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0" name="Freeform 7329"/>
          <p:cNvSpPr/>
          <p:nvPr/>
        </p:nvSpPr>
        <p:spPr>
          <a:xfrm>
            <a:off x="6248400" y="5181600"/>
            <a:ext cx="114301" cy="15241"/>
          </a:xfrm>
          <a:custGeom>
            <a:avLst/>
            <a:gdLst/>
            <a:ahLst/>
            <a:cxnLst/>
            <a:rect l="0" t="0" r="0" b="0"/>
            <a:pathLst>
              <a:path w="114301" h="1524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2286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15240"/>
                </a:lnTo>
                <a:lnTo>
                  <a:pt x="114300" y="15240"/>
                </a:lnTo>
                <a:lnTo>
                  <a:pt x="11430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1" name="Freeform 7330"/>
          <p:cNvSpPr/>
          <p:nvPr/>
        </p:nvSpPr>
        <p:spPr>
          <a:xfrm>
            <a:off x="6393180" y="5029200"/>
            <a:ext cx="106681" cy="259081"/>
          </a:xfrm>
          <a:custGeom>
            <a:avLst/>
            <a:gdLst/>
            <a:ahLst/>
            <a:cxnLst/>
            <a:rect l="0" t="0" r="0" b="0"/>
            <a:pathLst>
              <a:path w="106681" h="259081">
                <a:moveTo>
                  <a:pt x="0" y="0"/>
                </a:moveTo>
                <a:lnTo>
                  <a:pt x="0" y="0"/>
                </a:lnTo>
                <a:lnTo>
                  <a:pt x="7620" y="15240"/>
                </a:lnTo>
                <a:lnTo>
                  <a:pt x="15240" y="22860"/>
                </a:lnTo>
                <a:lnTo>
                  <a:pt x="30480" y="30480"/>
                </a:lnTo>
                <a:lnTo>
                  <a:pt x="45720" y="45720"/>
                </a:lnTo>
                <a:lnTo>
                  <a:pt x="53340" y="60960"/>
                </a:lnTo>
                <a:lnTo>
                  <a:pt x="68580" y="76200"/>
                </a:lnTo>
                <a:lnTo>
                  <a:pt x="76200" y="91440"/>
                </a:lnTo>
                <a:lnTo>
                  <a:pt x="91440" y="114300"/>
                </a:lnTo>
                <a:lnTo>
                  <a:pt x="99060" y="137160"/>
                </a:lnTo>
                <a:lnTo>
                  <a:pt x="106680" y="160020"/>
                </a:lnTo>
                <a:lnTo>
                  <a:pt x="106680" y="175260"/>
                </a:lnTo>
                <a:lnTo>
                  <a:pt x="106680" y="198120"/>
                </a:lnTo>
                <a:lnTo>
                  <a:pt x="106680" y="213360"/>
                </a:lnTo>
                <a:lnTo>
                  <a:pt x="99060" y="228600"/>
                </a:lnTo>
                <a:lnTo>
                  <a:pt x="91440" y="236220"/>
                </a:lnTo>
                <a:lnTo>
                  <a:pt x="76200" y="259080"/>
                </a:lnTo>
                <a:lnTo>
                  <a:pt x="76200" y="2590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2" name="Freeform 7331"/>
          <p:cNvSpPr/>
          <p:nvPr/>
        </p:nvSpPr>
        <p:spPr>
          <a:xfrm>
            <a:off x="5814060" y="4960620"/>
            <a:ext cx="632461" cy="38101"/>
          </a:xfrm>
          <a:custGeom>
            <a:avLst/>
            <a:gdLst/>
            <a:ahLst/>
            <a:cxnLst/>
            <a:rect l="0" t="0" r="0" b="0"/>
            <a:pathLst>
              <a:path w="632461" h="38101">
                <a:moveTo>
                  <a:pt x="0" y="22860"/>
                </a:move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37160" y="0"/>
                </a:lnTo>
                <a:lnTo>
                  <a:pt x="152400" y="0"/>
                </a:lnTo>
                <a:lnTo>
                  <a:pt x="175260" y="0"/>
                </a:lnTo>
                <a:lnTo>
                  <a:pt x="198120" y="0"/>
                </a:lnTo>
                <a:lnTo>
                  <a:pt x="220980" y="0"/>
                </a:lnTo>
                <a:lnTo>
                  <a:pt x="243840" y="0"/>
                </a:lnTo>
                <a:lnTo>
                  <a:pt x="274320" y="0"/>
                </a:lnTo>
                <a:lnTo>
                  <a:pt x="297180" y="7620"/>
                </a:lnTo>
                <a:lnTo>
                  <a:pt x="327660" y="7620"/>
                </a:lnTo>
                <a:lnTo>
                  <a:pt x="358140" y="7620"/>
                </a:lnTo>
                <a:lnTo>
                  <a:pt x="388620" y="15240"/>
                </a:lnTo>
                <a:lnTo>
                  <a:pt x="411480" y="15240"/>
                </a:lnTo>
                <a:lnTo>
                  <a:pt x="441960" y="15240"/>
                </a:lnTo>
                <a:lnTo>
                  <a:pt x="472440" y="22860"/>
                </a:lnTo>
                <a:lnTo>
                  <a:pt x="495300" y="22860"/>
                </a:lnTo>
                <a:lnTo>
                  <a:pt x="525780" y="30480"/>
                </a:lnTo>
                <a:lnTo>
                  <a:pt x="548640" y="30480"/>
                </a:lnTo>
                <a:lnTo>
                  <a:pt x="571500" y="30480"/>
                </a:lnTo>
                <a:lnTo>
                  <a:pt x="594360" y="30480"/>
                </a:lnTo>
                <a:lnTo>
                  <a:pt x="632460" y="38100"/>
                </a:lnTo>
                <a:lnTo>
                  <a:pt x="632460" y="381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3" name="Freeform 7332"/>
          <p:cNvSpPr/>
          <p:nvPr/>
        </p:nvSpPr>
        <p:spPr>
          <a:xfrm>
            <a:off x="4488180" y="5775960"/>
            <a:ext cx="152401" cy="15241"/>
          </a:xfrm>
          <a:custGeom>
            <a:avLst/>
            <a:gdLst/>
            <a:ahLst/>
            <a:cxnLst/>
            <a:rect l="0" t="0" r="0" b="0"/>
            <a:pathLst>
              <a:path w="152401" h="1524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7620"/>
                </a:lnTo>
                <a:lnTo>
                  <a:pt x="106680" y="7620"/>
                </a:lnTo>
                <a:lnTo>
                  <a:pt x="114300" y="15240"/>
                </a:lnTo>
                <a:lnTo>
                  <a:pt x="129540" y="15240"/>
                </a:lnTo>
                <a:lnTo>
                  <a:pt x="152400" y="15240"/>
                </a:lnTo>
                <a:lnTo>
                  <a:pt x="15240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4" name="Freeform 7333"/>
          <p:cNvSpPr/>
          <p:nvPr/>
        </p:nvSpPr>
        <p:spPr>
          <a:xfrm>
            <a:off x="4488180" y="5867400"/>
            <a:ext cx="99061" cy="7621"/>
          </a:xfrm>
          <a:custGeom>
            <a:avLst/>
            <a:gdLst/>
            <a:ahLst/>
            <a:cxnLst/>
            <a:rect l="0" t="0" r="0" b="0"/>
            <a:pathLst>
              <a:path w="99061" h="7621">
                <a:moveTo>
                  <a:pt x="0" y="7620"/>
                </a:moveTo>
                <a:lnTo>
                  <a:pt x="0" y="0"/>
                </a:lnTo>
                <a:lnTo>
                  <a:pt x="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99060" y="0"/>
                </a:lnTo>
                <a:lnTo>
                  <a:pt x="990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5" name="Freeform 7334"/>
          <p:cNvSpPr/>
          <p:nvPr/>
        </p:nvSpPr>
        <p:spPr>
          <a:xfrm>
            <a:off x="4953000" y="5532120"/>
            <a:ext cx="30481" cy="205741"/>
          </a:xfrm>
          <a:custGeom>
            <a:avLst/>
            <a:gdLst/>
            <a:ahLst/>
            <a:cxnLst/>
            <a:rect l="0" t="0" r="0" b="0"/>
            <a:pathLst>
              <a:path w="30481" h="205741">
                <a:moveTo>
                  <a:pt x="30480" y="0"/>
                </a:move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30480" y="38100"/>
                </a:lnTo>
                <a:lnTo>
                  <a:pt x="22860" y="45720"/>
                </a:lnTo>
                <a:lnTo>
                  <a:pt x="22860" y="60960"/>
                </a:lnTo>
                <a:lnTo>
                  <a:pt x="22860" y="68580"/>
                </a:lnTo>
                <a:lnTo>
                  <a:pt x="22860" y="83820"/>
                </a:lnTo>
                <a:lnTo>
                  <a:pt x="15240" y="99060"/>
                </a:lnTo>
                <a:lnTo>
                  <a:pt x="15240" y="106680"/>
                </a:lnTo>
                <a:lnTo>
                  <a:pt x="15240" y="121920"/>
                </a:lnTo>
                <a:lnTo>
                  <a:pt x="15240" y="137160"/>
                </a:lnTo>
                <a:lnTo>
                  <a:pt x="15240" y="152400"/>
                </a:lnTo>
                <a:lnTo>
                  <a:pt x="7620" y="167640"/>
                </a:lnTo>
                <a:lnTo>
                  <a:pt x="0" y="175260"/>
                </a:lnTo>
                <a:lnTo>
                  <a:pt x="0" y="182880"/>
                </a:lnTo>
                <a:lnTo>
                  <a:pt x="0" y="205740"/>
                </a:lnTo>
                <a:lnTo>
                  <a:pt x="0" y="2057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6" name="Freeform 7335"/>
          <p:cNvSpPr/>
          <p:nvPr/>
        </p:nvSpPr>
        <p:spPr>
          <a:xfrm>
            <a:off x="5097780" y="5509260"/>
            <a:ext cx="15241" cy="190501"/>
          </a:xfrm>
          <a:custGeom>
            <a:avLst/>
            <a:gdLst/>
            <a:ahLst/>
            <a:cxnLst/>
            <a:rect l="0" t="0" r="0" b="0"/>
            <a:pathLst>
              <a:path w="15241" h="19050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2286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68580"/>
                </a:lnTo>
                <a:lnTo>
                  <a:pt x="15240" y="83820"/>
                </a:lnTo>
                <a:lnTo>
                  <a:pt x="15240" y="99060"/>
                </a:lnTo>
                <a:lnTo>
                  <a:pt x="15240" y="106680"/>
                </a:lnTo>
                <a:lnTo>
                  <a:pt x="15240" y="121920"/>
                </a:lnTo>
                <a:lnTo>
                  <a:pt x="7620" y="137160"/>
                </a:lnTo>
                <a:lnTo>
                  <a:pt x="7620" y="144780"/>
                </a:lnTo>
                <a:lnTo>
                  <a:pt x="7620" y="160020"/>
                </a:lnTo>
                <a:lnTo>
                  <a:pt x="7620" y="167640"/>
                </a:lnTo>
                <a:lnTo>
                  <a:pt x="7620" y="175260"/>
                </a:lnTo>
                <a:lnTo>
                  <a:pt x="7620" y="182880"/>
                </a:lnTo>
                <a:lnTo>
                  <a:pt x="7620" y="182880"/>
                </a:lnTo>
                <a:lnTo>
                  <a:pt x="7620" y="190500"/>
                </a:lnTo>
                <a:lnTo>
                  <a:pt x="7620" y="1905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7" name="Freeform 7336"/>
          <p:cNvSpPr/>
          <p:nvPr/>
        </p:nvSpPr>
        <p:spPr>
          <a:xfrm>
            <a:off x="5204460" y="5501640"/>
            <a:ext cx="236221" cy="190501"/>
          </a:xfrm>
          <a:custGeom>
            <a:avLst/>
            <a:gdLst/>
            <a:ahLst/>
            <a:cxnLst/>
            <a:rect l="0" t="0" r="0" b="0"/>
            <a:pathLst>
              <a:path w="236221" h="190501">
                <a:moveTo>
                  <a:pt x="7620" y="30480"/>
                </a:moveTo>
                <a:lnTo>
                  <a:pt x="0" y="3048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0"/>
                </a:lnTo>
                <a:lnTo>
                  <a:pt x="60960" y="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83820" y="7620"/>
                </a:lnTo>
                <a:lnTo>
                  <a:pt x="91440" y="15240"/>
                </a:lnTo>
                <a:lnTo>
                  <a:pt x="99060" y="15240"/>
                </a:lnTo>
                <a:lnTo>
                  <a:pt x="99060" y="22860"/>
                </a:lnTo>
                <a:lnTo>
                  <a:pt x="106680" y="30480"/>
                </a:lnTo>
                <a:lnTo>
                  <a:pt x="106680" y="38100"/>
                </a:lnTo>
                <a:lnTo>
                  <a:pt x="106680" y="45720"/>
                </a:lnTo>
                <a:lnTo>
                  <a:pt x="106680" y="53340"/>
                </a:lnTo>
                <a:lnTo>
                  <a:pt x="99060" y="68580"/>
                </a:lnTo>
                <a:lnTo>
                  <a:pt x="99060" y="76200"/>
                </a:lnTo>
                <a:lnTo>
                  <a:pt x="91440" y="83820"/>
                </a:lnTo>
                <a:lnTo>
                  <a:pt x="91440" y="99060"/>
                </a:lnTo>
                <a:lnTo>
                  <a:pt x="83820" y="114300"/>
                </a:lnTo>
                <a:lnTo>
                  <a:pt x="76200" y="121920"/>
                </a:lnTo>
                <a:lnTo>
                  <a:pt x="68580" y="137160"/>
                </a:lnTo>
                <a:lnTo>
                  <a:pt x="68580" y="144780"/>
                </a:lnTo>
                <a:lnTo>
                  <a:pt x="60960" y="160020"/>
                </a:lnTo>
                <a:lnTo>
                  <a:pt x="53340" y="167640"/>
                </a:lnTo>
                <a:lnTo>
                  <a:pt x="53340" y="175260"/>
                </a:lnTo>
                <a:lnTo>
                  <a:pt x="45720" y="182880"/>
                </a:lnTo>
                <a:lnTo>
                  <a:pt x="45720" y="182880"/>
                </a:lnTo>
                <a:lnTo>
                  <a:pt x="38100" y="190500"/>
                </a:lnTo>
                <a:lnTo>
                  <a:pt x="38100" y="190500"/>
                </a:lnTo>
                <a:lnTo>
                  <a:pt x="38100" y="190500"/>
                </a:lnTo>
                <a:lnTo>
                  <a:pt x="38100" y="190500"/>
                </a:lnTo>
                <a:lnTo>
                  <a:pt x="38100" y="190500"/>
                </a:lnTo>
                <a:lnTo>
                  <a:pt x="45720" y="190500"/>
                </a:lnTo>
                <a:lnTo>
                  <a:pt x="53340" y="182880"/>
                </a:lnTo>
                <a:lnTo>
                  <a:pt x="60960" y="182880"/>
                </a:lnTo>
                <a:lnTo>
                  <a:pt x="68580" y="175260"/>
                </a:lnTo>
                <a:lnTo>
                  <a:pt x="83820" y="175260"/>
                </a:lnTo>
                <a:lnTo>
                  <a:pt x="91440" y="167640"/>
                </a:lnTo>
                <a:lnTo>
                  <a:pt x="106680" y="160020"/>
                </a:lnTo>
                <a:lnTo>
                  <a:pt x="121920" y="160020"/>
                </a:lnTo>
                <a:lnTo>
                  <a:pt x="129540" y="160020"/>
                </a:lnTo>
                <a:lnTo>
                  <a:pt x="144780" y="152400"/>
                </a:lnTo>
                <a:lnTo>
                  <a:pt x="160020" y="152400"/>
                </a:lnTo>
                <a:lnTo>
                  <a:pt x="175260" y="152400"/>
                </a:lnTo>
                <a:lnTo>
                  <a:pt x="182880" y="152400"/>
                </a:lnTo>
                <a:lnTo>
                  <a:pt x="198120" y="152400"/>
                </a:lnTo>
                <a:lnTo>
                  <a:pt x="205740" y="144780"/>
                </a:lnTo>
                <a:lnTo>
                  <a:pt x="213360" y="152400"/>
                </a:lnTo>
                <a:lnTo>
                  <a:pt x="220980" y="152400"/>
                </a:lnTo>
                <a:lnTo>
                  <a:pt x="236220" y="152400"/>
                </a:lnTo>
                <a:lnTo>
                  <a:pt x="236220" y="1524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8" name="Freeform 7337"/>
          <p:cNvSpPr/>
          <p:nvPr/>
        </p:nvSpPr>
        <p:spPr>
          <a:xfrm>
            <a:off x="4945380" y="5806440"/>
            <a:ext cx="525781" cy="15241"/>
          </a:xfrm>
          <a:custGeom>
            <a:avLst/>
            <a:gdLst/>
            <a:ahLst/>
            <a:cxnLst/>
            <a:rect l="0" t="0" r="0" b="0"/>
            <a:pathLst>
              <a:path w="525781" h="15241">
                <a:moveTo>
                  <a:pt x="0" y="7620"/>
                </a:moveTo>
                <a:lnTo>
                  <a:pt x="0" y="7620"/>
                </a:lnTo>
                <a:lnTo>
                  <a:pt x="22860" y="7620"/>
                </a:lnTo>
                <a:lnTo>
                  <a:pt x="45720" y="7620"/>
                </a:lnTo>
                <a:lnTo>
                  <a:pt x="68580" y="7620"/>
                </a:lnTo>
                <a:lnTo>
                  <a:pt x="91440" y="15240"/>
                </a:lnTo>
                <a:lnTo>
                  <a:pt x="121920" y="15240"/>
                </a:lnTo>
                <a:lnTo>
                  <a:pt x="144780" y="15240"/>
                </a:lnTo>
                <a:lnTo>
                  <a:pt x="175260" y="15240"/>
                </a:lnTo>
                <a:lnTo>
                  <a:pt x="205740" y="15240"/>
                </a:lnTo>
                <a:lnTo>
                  <a:pt x="243840" y="15240"/>
                </a:lnTo>
                <a:lnTo>
                  <a:pt x="274320" y="15240"/>
                </a:lnTo>
                <a:lnTo>
                  <a:pt x="304800" y="15240"/>
                </a:lnTo>
                <a:lnTo>
                  <a:pt x="335280" y="7620"/>
                </a:lnTo>
                <a:lnTo>
                  <a:pt x="365760" y="7620"/>
                </a:lnTo>
                <a:lnTo>
                  <a:pt x="396240" y="7620"/>
                </a:lnTo>
                <a:lnTo>
                  <a:pt x="426720" y="7620"/>
                </a:lnTo>
                <a:lnTo>
                  <a:pt x="457200" y="7620"/>
                </a:lnTo>
                <a:lnTo>
                  <a:pt x="480060" y="7620"/>
                </a:lnTo>
                <a:lnTo>
                  <a:pt x="525780" y="0"/>
                </a:lnTo>
                <a:lnTo>
                  <a:pt x="5257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39" name="Freeform 7338"/>
          <p:cNvSpPr/>
          <p:nvPr/>
        </p:nvSpPr>
        <p:spPr>
          <a:xfrm>
            <a:off x="4716780" y="5875020"/>
            <a:ext cx="152401" cy="205741"/>
          </a:xfrm>
          <a:custGeom>
            <a:avLst/>
            <a:gdLst/>
            <a:ahLst/>
            <a:cxnLst/>
            <a:rect l="0" t="0" r="0" b="0"/>
            <a:pathLst>
              <a:path w="152401" h="205741">
                <a:moveTo>
                  <a:pt x="114300" y="0"/>
                </a:move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7620"/>
                </a:lnTo>
                <a:lnTo>
                  <a:pt x="99060" y="15240"/>
                </a:lnTo>
                <a:lnTo>
                  <a:pt x="91440" y="22860"/>
                </a:lnTo>
                <a:lnTo>
                  <a:pt x="91440" y="22860"/>
                </a:lnTo>
                <a:lnTo>
                  <a:pt x="83820" y="30480"/>
                </a:lnTo>
                <a:lnTo>
                  <a:pt x="76200" y="38100"/>
                </a:lnTo>
                <a:lnTo>
                  <a:pt x="68580" y="45720"/>
                </a:lnTo>
                <a:lnTo>
                  <a:pt x="68580" y="53340"/>
                </a:lnTo>
                <a:lnTo>
                  <a:pt x="60960" y="68580"/>
                </a:lnTo>
                <a:lnTo>
                  <a:pt x="53340" y="76200"/>
                </a:lnTo>
                <a:lnTo>
                  <a:pt x="38100" y="83820"/>
                </a:lnTo>
                <a:lnTo>
                  <a:pt x="30480" y="91440"/>
                </a:lnTo>
                <a:lnTo>
                  <a:pt x="22860" y="106680"/>
                </a:lnTo>
                <a:lnTo>
                  <a:pt x="15240" y="114300"/>
                </a:lnTo>
                <a:lnTo>
                  <a:pt x="7620" y="121920"/>
                </a:lnTo>
                <a:lnTo>
                  <a:pt x="762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67640"/>
                </a:lnTo>
                <a:lnTo>
                  <a:pt x="0" y="175260"/>
                </a:lnTo>
                <a:lnTo>
                  <a:pt x="7620" y="182880"/>
                </a:lnTo>
                <a:lnTo>
                  <a:pt x="15240" y="190500"/>
                </a:lnTo>
                <a:lnTo>
                  <a:pt x="22860" y="198120"/>
                </a:lnTo>
                <a:lnTo>
                  <a:pt x="30480" y="198120"/>
                </a:lnTo>
                <a:lnTo>
                  <a:pt x="53340" y="205740"/>
                </a:lnTo>
                <a:lnTo>
                  <a:pt x="68580" y="205740"/>
                </a:lnTo>
                <a:lnTo>
                  <a:pt x="83820" y="205740"/>
                </a:lnTo>
                <a:lnTo>
                  <a:pt x="99060" y="205740"/>
                </a:lnTo>
                <a:lnTo>
                  <a:pt x="121920" y="205740"/>
                </a:lnTo>
                <a:lnTo>
                  <a:pt x="152400" y="205740"/>
                </a:lnTo>
                <a:lnTo>
                  <a:pt x="152400" y="2057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0" name="Freeform 7339"/>
          <p:cNvSpPr/>
          <p:nvPr/>
        </p:nvSpPr>
        <p:spPr>
          <a:xfrm>
            <a:off x="4663440" y="5996940"/>
            <a:ext cx="144781" cy="22861"/>
          </a:xfrm>
          <a:custGeom>
            <a:avLst/>
            <a:gdLst/>
            <a:ahLst/>
            <a:cxnLst/>
            <a:rect l="0" t="0" r="0" b="0"/>
            <a:pathLst>
              <a:path w="144781" h="22861">
                <a:moveTo>
                  <a:pt x="0" y="0"/>
                </a:moveTo>
                <a:lnTo>
                  <a:pt x="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15240"/>
                </a:lnTo>
                <a:lnTo>
                  <a:pt x="91440" y="15240"/>
                </a:lnTo>
                <a:lnTo>
                  <a:pt x="106680" y="15240"/>
                </a:lnTo>
                <a:lnTo>
                  <a:pt x="121920" y="15240"/>
                </a:lnTo>
                <a:lnTo>
                  <a:pt x="144780" y="22860"/>
                </a:lnTo>
                <a:lnTo>
                  <a:pt x="14478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1" name="Freeform 7340"/>
          <p:cNvSpPr/>
          <p:nvPr/>
        </p:nvSpPr>
        <p:spPr>
          <a:xfrm>
            <a:off x="4792980" y="5989320"/>
            <a:ext cx="388621" cy="99061"/>
          </a:xfrm>
          <a:custGeom>
            <a:avLst/>
            <a:gdLst/>
            <a:ahLst/>
            <a:cxnLst/>
            <a:rect l="0" t="0" r="0" b="0"/>
            <a:pathLst>
              <a:path w="388621" h="99061">
                <a:moveTo>
                  <a:pt x="7620" y="45720"/>
                </a:moveTo>
                <a:lnTo>
                  <a:pt x="0" y="45720"/>
                </a:lnTo>
                <a:lnTo>
                  <a:pt x="7620" y="45720"/>
                </a:lnTo>
                <a:lnTo>
                  <a:pt x="7620" y="45720"/>
                </a:lnTo>
                <a:lnTo>
                  <a:pt x="15240" y="38100"/>
                </a:lnTo>
                <a:lnTo>
                  <a:pt x="15240" y="38100"/>
                </a:lnTo>
                <a:lnTo>
                  <a:pt x="30480" y="30480"/>
                </a:lnTo>
                <a:lnTo>
                  <a:pt x="38100" y="30480"/>
                </a:lnTo>
                <a:lnTo>
                  <a:pt x="45720" y="30480"/>
                </a:lnTo>
                <a:lnTo>
                  <a:pt x="53340" y="22860"/>
                </a:lnTo>
                <a:lnTo>
                  <a:pt x="60960" y="22860"/>
                </a:lnTo>
                <a:lnTo>
                  <a:pt x="76200" y="22860"/>
                </a:lnTo>
                <a:lnTo>
                  <a:pt x="83820" y="22860"/>
                </a:lnTo>
                <a:lnTo>
                  <a:pt x="91440" y="22860"/>
                </a:lnTo>
                <a:lnTo>
                  <a:pt x="99060" y="22860"/>
                </a:lnTo>
                <a:lnTo>
                  <a:pt x="106680" y="22860"/>
                </a:lnTo>
                <a:lnTo>
                  <a:pt x="114300" y="22860"/>
                </a:lnTo>
                <a:lnTo>
                  <a:pt x="121920" y="22860"/>
                </a:lnTo>
                <a:lnTo>
                  <a:pt x="121920" y="22860"/>
                </a:lnTo>
                <a:lnTo>
                  <a:pt x="121920" y="30480"/>
                </a:lnTo>
                <a:lnTo>
                  <a:pt x="129540" y="30480"/>
                </a:lnTo>
                <a:lnTo>
                  <a:pt x="129540" y="38100"/>
                </a:lnTo>
                <a:lnTo>
                  <a:pt x="129540" y="38100"/>
                </a:lnTo>
                <a:lnTo>
                  <a:pt x="129540" y="45720"/>
                </a:lnTo>
                <a:lnTo>
                  <a:pt x="121920" y="53340"/>
                </a:lnTo>
                <a:lnTo>
                  <a:pt x="121920" y="60960"/>
                </a:lnTo>
                <a:lnTo>
                  <a:pt x="121920" y="68580"/>
                </a:lnTo>
                <a:lnTo>
                  <a:pt x="121920" y="68580"/>
                </a:lnTo>
                <a:lnTo>
                  <a:pt x="114300" y="76200"/>
                </a:lnTo>
                <a:lnTo>
                  <a:pt x="114300" y="83820"/>
                </a:lnTo>
                <a:lnTo>
                  <a:pt x="106680" y="91440"/>
                </a:lnTo>
                <a:lnTo>
                  <a:pt x="106680" y="91440"/>
                </a:lnTo>
                <a:lnTo>
                  <a:pt x="106680" y="99060"/>
                </a:lnTo>
                <a:lnTo>
                  <a:pt x="99060" y="99060"/>
                </a:lnTo>
                <a:lnTo>
                  <a:pt x="99060" y="99060"/>
                </a:lnTo>
                <a:lnTo>
                  <a:pt x="99060" y="99060"/>
                </a:lnTo>
                <a:lnTo>
                  <a:pt x="91440" y="99060"/>
                </a:lnTo>
                <a:lnTo>
                  <a:pt x="91440" y="99060"/>
                </a:lnTo>
                <a:lnTo>
                  <a:pt x="83820" y="99060"/>
                </a:lnTo>
                <a:lnTo>
                  <a:pt x="83820" y="91440"/>
                </a:lnTo>
                <a:lnTo>
                  <a:pt x="76200" y="91440"/>
                </a:lnTo>
                <a:lnTo>
                  <a:pt x="68580" y="83820"/>
                </a:lnTo>
                <a:lnTo>
                  <a:pt x="68580" y="83820"/>
                </a:lnTo>
                <a:lnTo>
                  <a:pt x="60960" y="76200"/>
                </a:lnTo>
                <a:lnTo>
                  <a:pt x="53340" y="76200"/>
                </a:lnTo>
                <a:lnTo>
                  <a:pt x="53340" y="76200"/>
                </a:lnTo>
                <a:lnTo>
                  <a:pt x="45720" y="68580"/>
                </a:lnTo>
                <a:lnTo>
                  <a:pt x="45720" y="68580"/>
                </a:lnTo>
                <a:lnTo>
                  <a:pt x="45720" y="68580"/>
                </a:lnTo>
                <a:lnTo>
                  <a:pt x="45720" y="60960"/>
                </a:lnTo>
                <a:lnTo>
                  <a:pt x="45720" y="60960"/>
                </a:lnTo>
                <a:lnTo>
                  <a:pt x="45720" y="60960"/>
                </a:lnTo>
                <a:lnTo>
                  <a:pt x="45720" y="60960"/>
                </a:lnTo>
                <a:lnTo>
                  <a:pt x="45720" y="68580"/>
                </a:lnTo>
                <a:lnTo>
                  <a:pt x="45720" y="68580"/>
                </a:lnTo>
                <a:lnTo>
                  <a:pt x="53340" y="68580"/>
                </a:lnTo>
                <a:lnTo>
                  <a:pt x="60960" y="68580"/>
                </a:lnTo>
                <a:lnTo>
                  <a:pt x="60960" y="68580"/>
                </a:lnTo>
                <a:lnTo>
                  <a:pt x="76200" y="76200"/>
                </a:lnTo>
                <a:lnTo>
                  <a:pt x="83820" y="76200"/>
                </a:lnTo>
                <a:lnTo>
                  <a:pt x="91440" y="76200"/>
                </a:lnTo>
                <a:lnTo>
                  <a:pt x="106680" y="68580"/>
                </a:lnTo>
                <a:lnTo>
                  <a:pt x="114300" y="68580"/>
                </a:lnTo>
                <a:lnTo>
                  <a:pt x="129540" y="68580"/>
                </a:lnTo>
                <a:lnTo>
                  <a:pt x="137160" y="60960"/>
                </a:lnTo>
                <a:lnTo>
                  <a:pt x="144780" y="60960"/>
                </a:lnTo>
                <a:lnTo>
                  <a:pt x="160020" y="53340"/>
                </a:lnTo>
                <a:lnTo>
                  <a:pt x="167640" y="45720"/>
                </a:lnTo>
                <a:lnTo>
                  <a:pt x="175260" y="38100"/>
                </a:lnTo>
                <a:lnTo>
                  <a:pt x="182880" y="38100"/>
                </a:lnTo>
                <a:lnTo>
                  <a:pt x="190500" y="30480"/>
                </a:lnTo>
                <a:lnTo>
                  <a:pt x="198120" y="22860"/>
                </a:lnTo>
                <a:lnTo>
                  <a:pt x="198120" y="22860"/>
                </a:lnTo>
                <a:lnTo>
                  <a:pt x="205740" y="22860"/>
                </a:lnTo>
                <a:lnTo>
                  <a:pt x="205740" y="15240"/>
                </a:lnTo>
                <a:lnTo>
                  <a:pt x="205740" y="15240"/>
                </a:lnTo>
                <a:lnTo>
                  <a:pt x="205740" y="15240"/>
                </a:lnTo>
                <a:lnTo>
                  <a:pt x="205740" y="15240"/>
                </a:lnTo>
                <a:lnTo>
                  <a:pt x="205740" y="15240"/>
                </a:lnTo>
                <a:lnTo>
                  <a:pt x="205740" y="15240"/>
                </a:lnTo>
                <a:lnTo>
                  <a:pt x="205740" y="15240"/>
                </a:lnTo>
                <a:lnTo>
                  <a:pt x="205740" y="22860"/>
                </a:lnTo>
                <a:lnTo>
                  <a:pt x="205740" y="22860"/>
                </a:lnTo>
                <a:lnTo>
                  <a:pt x="205740" y="22860"/>
                </a:lnTo>
                <a:lnTo>
                  <a:pt x="205740" y="30480"/>
                </a:lnTo>
                <a:lnTo>
                  <a:pt x="205740" y="38100"/>
                </a:lnTo>
                <a:lnTo>
                  <a:pt x="205740" y="38100"/>
                </a:lnTo>
                <a:lnTo>
                  <a:pt x="205740" y="45720"/>
                </a:lnTo>
                <a:lnTo>
                  <a:pt x="213360" y="53340"/>
                </a:lnTo>
                <a:lnTo>
                  <a:pt x="213360" y="53340"/>
                </a:lnTo>
                <a:lnTo>
                  <a:pt x="213360" y="60960"/>
                </a:lnTo>
                <a:lnTo>
                  <a:pt x="220980" y="60960"/>
                </a:lnTo>
                <a:lnTo>
                  <a:pt x="220980" y="60960"/>
                </a:lnTo>
                <a:lnTo>
                  <a:pt x="220980" y="60960"/>
                </a:lnTo>
                <a:lnTo>
                  <a:pt x="228600" y="60960"/>
                </a:lnTo>
                <a:lnTo>
                  <a:pt x="228600" y="60960"/>
                </a:lnTo>
                <a:lnTo>
                  <a:pt x="236220" y="53340"/>
                </a:lnTo>
                <a:lnTo>
                  <a:pt x="236220" y="53340"/>
                </a:lnTo>
                <a:lnTo>
                  <a:pt x="243840" y="45720"/>
                </a:lnTo>
                <a:lnTo>
                  <a:pt x="243840" y="38100"/>
                </a:lnTo>
                <a:lnTo>
                  <a:pt x="251460" y="30480"/>
                </a:lnTo>
                <a:lnTo>
                  <a:pt x="259080" y="22860"/>
                </a:lnTo>
                <a:lnTo>
                  <a:pt x="259080" y="22860"/>
                </a:lnTo>
                <a:lnTo>
                  <a:pt x="266700" y="15240"/>
                </a:lnTo>
                <a:lnTo>
                  <a:pt x="274320" y="7620"/>
                </a:lnTo>
                <a:lnTo>
                  <a:pt x="274320" y="7620"/>
                </a:lnTo>
                <a:lnTo>
                  <a:pt x="274320" y="7620"/>
                </a:lnTo>
                <a:lnTo>
                  <a:pt x="281940" y="7620"/>
                </a:lnTo>
                <a:lnTo>
                  <a:pt x="281940" y="0"/>
                </a:lnTo>
                <a:lnTo>
                  <a:pt x="281940" y="0"/>
                </a:lnTo>
                <a:lnTo>
                  <a:pt x="281940" y="7620"/>
                </a:lnTo>
                <a:lnTo>
                  <a:pt x="289560" y="7620"/>
                </a:lnTo>
                <a:lnTo>
                  <a:pt x="289560" y="7620"/>
                </a:lnTo>
                <a:lnTo>
                  <a:pt x="289560" y="15240"/>
                </a:lnTo>
                <a:lnTo>
                  <a:pt x="297180" y="22860"/>
                </a:lnTo>
                <a:lnTo>
                  <a:pt x="297180" y="30480"/>
                </a:lnTo>
                <a:lnTo>
                  <a:pt x="304800" y="38100"/>
                </a:lnTo>
                <a:lnTo>
                  <a:pt x="312420" y="38100"/>
                </a:lnTo>
                <a:lnTo>
                  <a:pt x="320040" y="53340"/>
                </a:lnTo>
                <a:lnTo>
                  <a:pt x="320040" y="60960"/>
                </a:lnTo>
                <a:lnTo>
                  <a:pt x="327660" y="60960"/>
                </a:lnTo>
                <a:lnTo>
                  <a:pt x="335280" y="68580"/>
                </a:lnTo>
                <a:lnTo>
                  <a:pt x="342900" y="76200"/>
                </a:lnTo>
                <a:lnTo>
                  <a:pt x="350520" y="76200"/>
                </a:lnTo>
                <a:lnTo>
                  <a:pt x="358140" y="76200"/>
                </a:lnTo>
                <a:lnTo>
                  <a:pt x="358140" y="76200"/>
                </a:lnTo>
                <a:lnTo>
                  <a:pt x="373380" y="76200"/>
                </a:lnTo>
                <a:lnTo>
                  <a:pt x="373380" y="76200"/>
                </a:lnTo>
                <a:lnTo>
                  <a:pt x="388620" y="68580"/>
                </a:lnTo>
                <a:lnTo>
                  <a:pt x="388620" y="685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2" name="Freeform 7341"/>
          <p:cNvSpPr/>
          <p:nvPr/>
        </p:nvSpPr>
        <p:spPr>
          <a:xfrm>
            <a:off x="5173980" y="5928360"/>
            <a:ext cx="91441" cy="236221"/>
          </a:xfrm>
          <a:custGeom>
            <a:avLst/>
            <a:gdLst/>
            <a:ahLst/>
            <a:cxnLst/>
            <a:rect l="0" t="0" r="0" b="0"/>
            <a:pathLst>
              <a:path w="91441" h="236221">
                <a:moveTo>
                  <a:pt x="68580" y="22860"/>
                </a:moveTo>
                <a:lnTo>
                  <a:pt x="68580" y="15240"/>
                </a:lnTo>
                <a:lnTo>
                  <a:pt x="68580" y="1524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7620"/>
                </a:lnTo>
                <a:lnTo>
                  <a:pt x="60960" y="7620"/>
                </a:lnTo>
                <a:lnTo>
                  <a:pt x="60960" y="15240"/>
                </a:lnTo>
                <a:lnTo>
                  <a:pt x="53340" y="22860"/>
                </a:lnTo>
                <a:lnTo>
                  <a:pt x="45720" y="30480"/>
                </a:lnTo>
                <a:lnTo>
                  <a:pt x="45720" y="38100"/>
                </a:lnTo>
                <a:lnTo>
                  <a:pt x="38100" y="53340"/>
                </a:lnTo>
                <a:lnTo>
                  <a:pt x="22860" y="68580"/>
                </a:lnTo>
                <a:lnTo>
                  <a:pt x="15240" y="83820"/>
                </a:lnTo>
                <a:lnTo>
                  <a:pt x="7620" y="99060"/>
                </a:lnTo>
                <a:lnTo>
                  <a:pt x="7620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0" y="182880"/>
                </a:lnTo>
                <a:lnTo>
                  <a:pt x="7620" y="190500"/>
                </a:lnTo>
                <a:lnTo>
                  <a:pt x="15240" y="205740"/>
                </a:lnTo>
                <a:lnTo>
                  <a:pt x="22860" y="213360"/>
                </a:lnTo>
                <a:lnTo>
                  <a:pt x="38100" y="220980"/>
                </a:lnTo>
                <a:lnTo>
                  <a:pt x="53340" y="228600"/>
                </a:lnTo>
                <a:lnTo>
                  <a:pt x="68580" y="228600"/>
                </a:lnTo>
                <a:lnTo>
                  <a:pt x="91440" y="236220"/>
                </a:lnTo>
                <a:lnTo>
                  <a:pt x="91440" y="2362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3" name="Freeform 7342"/>
          <p:cNvSpPr/>
          <p:nvPr/>
        </p:nvSpPr>
        <p:spPr>
          <a:xfrm>
            <a:off x="5273040" y="5981700"/>
            <a:ext cx="99061" cy="152401"/>
          </a:xfrm>
          <a:custGeom>
            <a:avLst/>
            <a:gdLst/>
            <a:ahLst/>
            <a:cxnLst/>
            <a:rect l="0" t="0" r="0" b="0"/>
            <a:pathLst>
              <a:path w="99061" h="152401">
                <a:moveTo>
                  <a:pt x="0" y="762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15240"/>
                </a:lnTo>
                <a:lnTo>
                  <a:pt x="83820" y="15240"/>
                </a:lnTo>
                <a:lnTo>
                  <a:pt x="91440" y="22860"/>
                </a:lnTo>
                <a:lnTo>
                  <a:pt x="91440" y="30480"/>
                </a:lnTo>
                <a:lnTo>
                  <a:pt x="91440" y="30480"/>
                </a:lnTo>
                <a:lnTo>
                  <a:pt x="99060" y="38100"/>
                </a:lnTo>
                <a:lnTo>
                  <a:pt x="99060" y="38100"/>
                </a:lnTo>
                <a:lnTo>
                  <a:pt x="91440" y="45720"/>
                </a:lnTo>
                <a:lnTo>
                  <a:pt x="91440" y="53340"/>
                </a:lnTo>
                <a:lnTo>
                  <a:pt x="83820" y="60960"/>
                </a:lnTo>
                <a:lnTo>
                  <a:pt x="76200" y="60960"/>
                </a:lnTo>
                <a:lnTo>
                  <a:pt x="68580" y="68580"/>
                </a:lnTo>
                <a:lnTo>
                  <a:pt x="53340" y="76200"/>
                </a:lnTo>
                <a:lnTo>
                  <a:pt x="45720" y="83820"/>
                </a:lnTo>
                <a:lnTo>
                  <a:pt x="38100" y="91440"/>
                </a:lnTo>
                <a:lnTo>
                  <a:pt x="30480" y="99060"/>
                </a:lnTo>
                <a:lnTo>
                  <a:pt x="15240" y="106680"/>
                </a:lnTo>
                <a:lnTo>
                  <a:pt x="15240" y="114300"/>
                </a:lnTo>
                <a:lnTo>
                  <a:pt x="7620" y="114300"/>
                </a:lnTo>
                <a:lnTo>
                  <a:pt x="0" y="12954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44780"/>
                </a:lnTo>
                <a:lnTo>
                  <a:pt x="7620" y="152400"/>
                </a:lnTo>
                <a:lnTo>
                  <a:pt x="15240" y="152400"/>
                </a:lnTo>
                <a:lnTo>
                  <a:pt x="22860" y="152400"/>
                </a:lnTo>
                <a:lnTo>
                  <a:pt x="38100" y="152400"/>
                </a:lnTo>
                <a:lnTo>
                  <a:pt x="45720" y="152400"/>
                </a:lnTo>
                <a:lnTo>
                  <a:pt x="68580" y="152400"/>
                </a:lnTo>
                <a:lnTo>
                  <a:pt x="91440" y="144780"/>
                </a:lnTo>
                <a:lnTo>
                  <a:pt x="91440" y="1447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4" name="Freeform 7343"/>
          <p:cNvSpPr/>
          <p:nvPr/>
        </p:nvSpPr>
        <p:spPr>
          <a:xfrm>
            <a:off x="5394960" y="5974080"/>
            <a:ext cx="106681" cy="213361"/>
          </a:xfrm>
          <a:custGeom>
            <a:avLst/>
            <a:gdLst/>
            <a:ahLst/>
            <a:cxnLst/>
            <a:rect l="0" t="0" r="0" b="0"/>
            <a:pathLst>
              <a:path w="106681" h="21336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15240" y="3048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3810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38100"/>
                </a:lnTo>
                <a:lnTo>
                  <a:pt x="7620" y="38100"/>
                </a:lnTo>
                <a:lnTo>
                  <a:pt x="15240" y="38100"/>
                </a:lnTo>
                <a:lnTo>
                  <a:pt x="15240" y="38100"/>
                </a:lnTo>
                <a:lnTo>
                  <a:pt x="22860" y="38100"/>
                </a:lnTo>
                <a:lnTo>
                  <a:pt x="22860" y="38100"/>
                </a:lnTo>
                <a:lnTo>
                  <a:pt x="30480" y="38100"/>
                </a:lnTo>
                <a:lnTo>
                  <a:pt x="38100" y="38100"/>
                </a:lnTo>
                <a:lnTo>
                  <a:pt x="45720" y="38100"/>
                </a:lnTo>
                <a:lnTo>
                  <a:pt x="45720" y="45720"/>
                </a:lnTo>
                <a:lnTo>
                  <a:pt x="53340" y="53340"/>
                </a:lnTo>
                <a:lnTo>
                  <a:pt x="60960" y="60960"/>
                </a:lnTo>
                <a:lnTo>
                  <a:pt x="68580" y="68580"/>
                </a:lnTo>
                <a:lnTo>
                  <a:pt x="76200" y="76200"/>
                </a:lnTo>
                <a:lnTo>
                  <a:pt x="83820" y="91440"/>
                </a:lnTo>
                <a:lnTo>
                  <a:pt x="91440" y="99060"/>
                </a:lnTo>
                <a:lnTo>
                  <a:pt x="91440" y="114300"/>
                </a:lnTo>
                <a:lnTo>
                  <a:pt x="99060" y="121920"/>
                </a:lnTo>
                <a:lnTo>
                  <a:pt x="99060" y="137160"/>
                </a:lnTo>
                <a:lnTo>
                  <a:pt x="106680" y="152400"/>
                </a:lnTo>
                <a:lnTo>
                  <a:pt x="106680" y="160020"/>
                </a:lnTo>
                <a:lnTo>
                  <a:pt x="106680" y="175260"/>
                </a:lnTo>
                <a:lnTo>
                  <a:pt x="106680" y="182880"/>
                </a:lnTo>
                <a:lnTo>
                  <a:pt x="106680" y="190500"/>
                </a:lnTo>
                <a:lnTo>
                  <a:pt x="106680" y="198120"/>
                </a:lnTo>
                <a:lnTo>
                  <a:pt x="99060" y="205740"/>
                </a:lnTo>
                <a:lnTo>
                  <a:pt x="99060" y="205740"/>
                </a:lnTo>
                <a:lnTo>
                  <a:pt x="91440" y="213360"/>
                </a:lnTo>
                <a:lnTo>
                  <a:pt x="91440" y="213360"/>
                </a:lnTo>
                <a:lnTo>
                  <a:pt x="91440" y="2133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5" name="Freeform 7344"/>
          <p:cNvSpPr/>
          <p:nvPr/>
        </p:nvSpPr>
        <p:spPr>
          <a:xfrm>
            <a:off x="5425440" y="5958840"/>
            <a:ext cx="137161" cy="30481"/>
          </a:xfrm>
          <a:custGeom>
            <a:avLst/>
            <a:gdLst/>
            <a:ahLst/>
            <a:cxnLst/>
            <a:rect l="0" t="0" r="0" b="0"/>
            <a:pathLst>
              <a:path w="137161" h="30481">
                <a:moveTo>
                  <a:pt x="0" y="30480"/>
                </a:moveTo>
                <a:lnTo>
                  <a:pt x="0" y="22860"/>
                </a:ln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37160" y="15240"/>
                </a:lnTo>
                <a:lnTo>
                  <a:pt x="13716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6" name="Freeform 7345"/>
          <p:cNvSpPr/>
          <p:nvPr/>
        </p:nvSpPr>
        <p:spPr>
          <a:xfrm>
            <a:off x="5554980" y="6080760"/>
            <a:ext cx="30481" cy="22861"/>
          </a:xfrm>
          <a:custGeom>
            <a:avLst/>
            <a:gdLst/>
            <a:ahLst/>
            <a:cxnLst/>
            <a:rect l="0" t="0" r="0" b="0"/>
            <a:pathLst>
              <a:path w="30481" h="22861">
                <a:moveTo>
                  <a:pt x="7620" y="0"/>
                </a:moveTo>
                <a:lnTo>
                  <a:pt x="7620" y="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22860"/>
                </a:lnTo>
                <a:lnTo>
                  <a:pt x="15240" y="22860"/>
                </a:lnTo>
                <a:lnTo>
                  <a:pt x="22860" y="22860"/>
                </a:lnTo>
                <a:lnTo>
                  <a:pt x="30480" y="22860"/>
                </a:lnTo>
                <a:lnTo>
                  <a:pt x="3048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7" name="Freeform 7346"/>
          <p:cNvSpPr/>
          <p:nvPr/>
        </p:nvSpPr>
        <p:spPr>
          <a:xfrm>
            <a:off x="5638800" y="5966460"/>
            <a:ext cx="106681" cy="182881"/>
          </a:xfrm>
          <a:custGeom>
            <a:avLst/>
            <a:gdLst/>
            <a:ahLst/>
            <a:cxnLst/>
            <a:rect l="0" t="0" r="0" b="0"/>
            <a:pathLst>
              <a:path w="106681" h="182881">
                <a:moveTo>
                  <a:pt x="7620" y="15240"/>
                </a:move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15240"/>
                </a:lnTo>
                <a:lnTo>
                  <a:pt x="45720" y="15240"/>
                </a:lnTo>
                <a:lnTo>
                  <a:pt x="60960" y="15240"/>
                </a:lnTo>
                <a:lnTo>
                  <a:pt x="68580" y="15240"/>
                </a:lnTo>
                <a:lnTo>
                  <a:pt x="76200" y="22860"/>
                </a:lnTo>
                <a:lnTo>
                  <a:pt x="83820" y="22860"/>
                </a:lnTo>
                <a:lnTo>
                  <a:pt x="91440" y="22860"/>
                </a:lnTo>
                <a:lnTo>
                  <a:pt x="91440" y="22860"/>
                </a:lnTo>
                <a:lnTo>
                  <a:pt x="99060" y="30480"/>
                </a:lnTo>
                <a:lnTo>
                  <a:pt x="99060" y="30480"/>
                </a:lnTo>
                <a:lnTo>
                  <a:pt x="106680" y="30480"/>
                </a:lnTo>
                <a:lnTo>
                  <a:pt x="106680" y="30480"/>
                </a:lnTo>
                <a:lnTo>
                  <a:pt x="106680" y="30480"/>
                </a:lnTo>
                <a:lnTo>
                  <a:pt x="106680" y="30480"/>
                </a:lnTo>
                <a:lnTo>
                  <a:pt x="106680" y="30480"/>
                </a:lnTo>
                <a:lnTo>
                  <a:pt x="106680" y="30480"/>
                </a:lnTo>
                <a:lnTo>
                  <a:pt x="106680" y="38100"/>
                </a:lnTo>
                <a:lnTo>
                  <a:pt x="99060" y="38100"/>
                </a:lnTo>
                <a:lnTo>
                  <a:pt x="99060" y="45720"/>
                </a:lnTo>
                <a:lnTo>
                  <a:pt x="99060" y="53340"/>
                </a:lnTo>
                <a:lnTo>
                  <a:pt x="91440" y="60960"/>
                </a:lnTo>
                <a:lnTo>
                  <a:pt x="83820" y="68580"/>
                </a:lnTo>
                <a:lnTo>
                  <a:pt x="76200" y="76200"/>
                </a:lnTo>
                <a:lnTo>
                  <a:pt x="76200" y="91440"/>
                </a:lnTo>
                <a:lnTo>
                  <a:pt x="68580" y="99060"/>
                </a:lnTo>
                <a:lnTo>
                  <a:pt x="60960" y="114300"/>
                </a:lnTo>
                <a:lnTo>
                  <a:pt x="60960" y="121920"/>
                </a:lnTo>
                <a:lnTo>
                  <a:pt x="53340" y="129540"/>
                </a:lnTo>
                <a:lnTo>
                  <a:pt x="45720" y="144780"/>
                </a:lnTo>
                <a:lnTo>
                  <a:pt x="38100" y="152400"/>
                </a:lnTo>
                <a:lnTo>
                  <a:pt x="38100" y="160020"/>
                </a:lnTo>
                <a:lnTo>
                  <a:pt x="30480" y="167640"/>
                </a:lnTo>
                <a:lnTo>
                  <a:pt x="30480" y="175260"/>
                </a:lnTo>
                <a:lnTo>
                  <a:pt x="22860" y="182880"/>
                </a:lnTo>
                <a:lnTo>
                  <a:pt x="22860" y="182880"/>
                </a:lnTo>
                <a:lnTo>
                  <a:pt x="22860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8" name="Freeform 7347"/>
          <p:cNvSpPr/>
          <p:nvPr/>
        </p:nvSpPr>
        <p:spPr>
          <a:xfrm>
            <a:off x="5623560" y="6050280"/>
            <a:ext cx="121921" cy="15241"/>
          </a:xfrm>
          <a:custGeom>
            <a:avLst/>
            <a:gdLst/>
            <a:ahLst/>
            <a:cxnLst/>
            <a:rect l="0" t="0" r="0" b="0"/>
            <a:pathLst>
              <a:path w="121921" h="15241">
                <a:moveTo>
                  <a:pt x="762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15240"/>
                </a:lnTo>
                <a:lnTo>
                  <a:pt x="60960" y="15240"/>
                </a:lnTo>
                <a:lnTo>
                  <a:pt x="76200" y="15240"/>
                </a:lnTo>
                <a:lnTo>
                  <a:pt x="83820" y="15240"/>
                </a:lnTo>
                <a:lnTo>
                  <a:pt x="99060" y="15240"/>
                </a:lnTo>
                <a:lnTo>
                  <a:pt x="121920" y="15240"/>
                </a:lnTo>
                <a:lnTo>
                  <a:pt x="12192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49" name="Freeform 7348"/>
          <p:cNvSpPr/>
          <p:nvPr/>
        </p:nvSpPr>
        <p:spPr>
          <a:xfrm>
            <a:off x="5791200" y="5882640"/>
            <a:ext cx="68581" cy="327661"/>
          </a:xfrm>
          <a:custGeom>
            <a:avLst/>
            <a:gdLst/>
            <a:ahLst/>
            <a:cxnLst/>
            <a:rect l="0" t="0" r="0" b="0"/>
            <a:pathLst>
              <a:path w="68581" h="327661">
                <a:moveTo>
                  <a:pt x="0" y="0"/>
                </a:moveTo>
                <a:lnTo>
                  <a:pt x="0" y="0"/>
                </a:lnTo>
                <a:lnTo>
                  <a:pt x="7620" y="7620"/>
                </a:lnTo>
                <a:lnTo>
                  <a:pt x="15240" y="22860"/>
                </a:lnTo>
                <a:lnTo>
                  <a:pt x="22860" y="38100"/>
                </a:lnTo>
                <a:lnTo>
                  <a:pt x="22860" y="53340"/>
                </a:lnTo>
                <a:lnTo>
                  <a:pt x="38100" y="68580"/>
                </a:lnTo>
                <a:lnTo>
                  <a:pt x="45720" y="83820"/>
                </a:lnTo>
                <a:lnTo>
                  <a:pt x="53340" y="106680"/>
                </a:lnTo>
                <a:lnTo>
                  <a:pt x="60960" y="137160"/>
                </a:lnTo>
                <a:lnTo>
                  <a:pt x="68580" y="160020"/>
                </a:lnTo>
                <a:lnTo>
                  <a:pt x="68580" y="190500"/>
                </a:lnTo>
                <a:lnTo>
                  <a:pt x="68580" y="213360"/>
                </a:lnTo>
                <a:lnTo>
                  <a:pt x="68580" y="243840"/>
                </a:lnTo>
                <a:lnTo>
                  <a:pt x="68580" y="266700"/>
                </a:lnTo>
                <a:lnTo>
                  <a:pt x="60960" y="281940"/>
                </a:lnTo>
                <a:lnTo>
                  <a:pt x="45720" y="304800"/>
                </a:lnTo>
                <a:lnTo>
                  <a:pt x="30480" y="327660"/>
                </a:lnTo>
                <a:lnTo>
                  <a:pt x="30480" y="3276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0" name="Freeform 7349"/>
          <p:cNvSpPr/>
          <p:nvPr/>
        </p:nvSpPr>
        <p:spPr>
          <a:xfrm>
            <a:off x="5951220" y="5737860"/>
            <a:ext cx="548641" cy="114301"/>
          </a:xfrm>
          <a:custGeom>
            <a:avLst/>
            <a:gdLst/>
            <a:ahLst/>
            <a:cxnLst/>
            <a:rect l="0" t="0" r="0" b="0"/>
            <a:pathLst>
              <a:path w="548641" h="114301">
                <a:moveTo>
                  <a:pt x="0" y="53340"/>
                </a:moveTo>
                <a:lnTo>
                  <a:pt x="0" y="53340"/>
                </a:lnTo>
                <a:lnTo>
                  <a:pt x="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22860" y="53340"/>
                </a:lnTo>
                <a:lnTo>
                  <a:pt x="22860" y="53340"/>
                </a:lnTo>
                <a:lnTo>
                  <a:pt x="30480" y="53340"/>
                </a:lnTo>
                <a:lnTo>
                  <a:pt x="30480" y="45720"/>
                </a:lnTo>
                <a:lnTo>
                  <a:pt x="38100" y="45720"/>
                </a:lnTo>
                <a:lnTo>
                  <a:pt x="45720" y="45720"/>
                </a:lnTo>
                <a:lnTo>
                  <a:pt x="53340" y="38100"/>
                </a:lnTo>
                <a:lnTo>
                  <a:pt x="60960" y="38100"/>
                </a:lnTo>
                <a:lnTo>
                  <a:pt x="76200" y="38100"/>
                </a:lnTo>
                <a:lnTo>
                  <a:pt x="83820" y="30480"/>
                </a:lnTo>
                <a:lnTo>
                  <a:pt x="99060" y="22860"/>
                </a:lnTo>
                <a:lnTo>
                  <a:pt x="106680" y="22860"/>
                </a:lnTo>
                <a:lnTo>
                  <a:pt x="121920" y="15240"/>
                </a:lnTo>
                <a:lnTo>
                  <a:pt x="129540" y="15240"/>
                </a:lnTo>
                <a:lnTo>
                  <a:pt x="144780" y="7620"/>
                </a:lnTo>
                <a:lnTo>
                  <a:pt x="152400" y="7620"/>
                </a:lnTo>
                <a:lnTo>
                  <a:pt x="167640" y="0"/>
                </a:lnTo>
                <a:lnTo>
                  <a:pt x="175260" y="0"/>
                </a:lnTo>
                <a:lnTo>
                  <a:pt x="190500" y="0"/>
                </a:lnTo>
                <a:lnTo>
                  <a:pt x="198120" y="0"/>
                </a:lnTo>
                <a:lnTo>
                  <a:pt x="205740" y="0"/>
                </a:lnTo>
                <a:lnTo>
                  <a:pt x="213360" y="0"/>
                </a:lnTo>
                <a:lnTo>
                  <a:pt x="220980" y="0"/>
                </a:lnTo>
                <a:lnTo>
                  <a:pt x="228600" y="7620"/>
                </a:lnTo>
                <a:lnTo>
                  <a:pt x="236220" y="7620"/>
                </a:lnTo>
                <a:lnTo>
                  <a:pt x="251460" y="15240"/>
                </a:lnTo>
                <a:lnTo>
                  <a:pt x="259080" y="22860"/>
                </a:lnTo>
                <a:lnTo>
                  <a:pt x="266700" y="30480"/>
                </a:lnTo>
                <a:lnTo>
                  <a:pt x="274320" y="38100"/>
                </a:lnTo>
                <a:lnTo>
                  <a:pt x="289560" y="45720"/>
                </a:lnTo>
                <a:lnTo>
                  <a:pt x="297180" y="53340"/>
                </a:lnTo>
                <a:lnTo>
                  <a:pt x="312420" y="60960"/>
                </a:lnTo>
                <a:lnTo>
                  <a:pt x="327660" y="76200"/>
                </a:lnTo>
                <a:lnTo>
                  <a:pt x="342900" y="83820"/>
                </a:lnTo>
                <a:lnTo>
                  <a:pt x="358140" y="91440"/>
                </a:lnTo>
                <a:lnTo>
                  <a:pt x="373380" y="99060"/>
                </a:lnTo>
                <a:lnTo>
                  <a:pt x="396240" y="106680"/>
                </a:lnTo>
                <a:lnTo>
                  <a:pt x="411480" y="106680"/>
                </a:lnTo>
                <a:lnTo>
                  <a:pt x="426720" y="114300"/>
                </a:lnTo>
                <a:lnTo>
                  <a:pt x="441960" y="114300"/>
                </a:lnTo>
                <a:lnTo>
                  <a:pt x="457200" y="114300"/>
                </a:lnTo>
                <a:lnTo>
                  <a:pt x="472440" y="106680"/>
                </a:lnTo>
                <a:lnTo>
                  <a:pt x="487680" y="106680"/>
                </a:lnTo>
                <a:lnTo>
                  <a:pt x="502920" y="99060"/>
                </a:lnTo>
                <a:lnTo>
                  <a:pt x="510540" y="91440"/>
                </a:lnTo>
                <a:lnTo>
                  <a:pt x="518160" y="83820"/>
                </a:lnTo>
                <a:lnTo>
                  <a:pt x="533400" y="76200"/>
                </a:lnTo>
                <a:lnTo>
                  <a:pt x="541020" y="76200"/>
                </a:lnTo>
                <a:lnTo>
                  <a:pt x="548640" y="68580"/>
                </a:lnTo>
                <a:lnTo>
                  <a:pt x="548640" y="685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1" name="Freeform 7350"/>
          <p:cNvSpPr/>
          <p:nvPr/>
        </p:nvSpPr>
        <p:spPr>
          <a:xfrm>
            <a:off x="6080760" y="5867400"/>
            <a:ext cx="403861" cy="83821"/>
          </a:xfrm>
          <a:custGeom>
            <a:avLst/>
            <a:gdLst/>
            <a:ahLst/>
            <a:cxnLst/>
            <a:rect l="0" t="0" r="0" b="0"/>
            <a:pathLst>
              <a:path w="403861" h="83821">
                <a:moveTo>
                  <a:pt x="0" y="68580"/>
                </a:moveTo>
                <a:lnTo>
                  <a:pt x="0" y="6858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7620" y="53340"/>
                </a:lnTo>
                <a:lnTo>
                  <a:pt x="7620" y="53340"/>
                </a:lnTo>
                <a:lnTo>
                  <a:pt x="15240" y="45720"/>
                </a:lnTo>
                <a:lnTo>
                  <a:pt x="15240" y="38100"/>
                </a:lnTo>
                <a:lnTo>
                  <a:pt x="22860" y="38100"/>
                </a:lnTo>
                <a:lnTo>
                  <a:pt x="30480" y="30480"/>
                </a:lnTo>
                <a:lnTo>
                  <a:pt x="30480" y="30480"/>
                </a:lnTo>
                <a:lnTo>
                  <a:pt x="45720" y="22860"/>
                </a:lnTo>
                <a:lnTo>
                  <a:pt x="53340" y="15240"/>
                </a:lnTo>
                <a:lnTo>
                  <a:pt x="60960" y="1524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0"/>
                </a:lnTo>
                <a:lnTo>
                  <a:pt x="129540" y="0"/>
                </a:lnTo>
                <a:lnTo>
                  <a:pt x="137160" y="0"/>
                </a:lnTo>
                <a:lnTo>
                  <a:pt x="144780" y="7620"/>
                </a:lnTo>
                <a:lnTo>
                  <a:pt x="160020" y="7620"/>
                </a:lnTo>
                <a:lnTo>
                  <a:pt x="167640" y="15240"/>
                </a:lnTo>
                <a:lnTo>
                  <a:pt x="175260" y="22860"/>
                </a:lnTo>
                <a:lnTo>
                  <a:pt x="182880" y="30480"/>
                </a:lnTo>
                <a:lnTo>
                  <a:pt x="190500" y="38100"/>
                </a:lnTo>
                <a:lnTo>
                  <a:pt x="205740" y="45720"/>
                </a:lnTo>
                <a:lnTo>
                  <a:pt x="220980" y="53340"/>
                </a:lnTo>
                <a:lnTo>
                  <a:pt x="236220" y="60960"/>
                </a:lnTo>
                <a:lnTo>
                  <a:pt x="251460" y="68580"/>
                </a:lnTo>
                <a:lnTo>
                  <a:pt x="266700" y="76200"/>
                </a:lnTo>
                <a:lnTo>
                  <a:pt x="274320" y="76200"/>
                </a:lnTo>
                <a:lnTo>
                  <a:pt x="289560" y="83820"/>
                </a:lnTo>
                <a:lnTo>
                  <a:pt x="304800" y="83820"/>
                </a:lnTo>
                <a:lnTo>
                  <a:pt x="320040" y="76200"/>
                </a:lnTo>
                <a:lnTo>
                  <a:pt x="335280" y="76200"/>
                </a:lnTo>
                <a:lnTo>
                  <a:pt x="350520" y="76200"/>
                </a:lnTo>
                <a:lnTo>
                  <a:pt x="365760" y="68580"/>
                </a:lnTo>
                <a:lnTo>
                  <a:pt x="373380" y="60960"/>
                </a:lnTo>
                <a:lnTo>
                  <a:pt x="388620" y="53340"/>
                </a:lnTo>
                <a:lnTo>
                  <a:pt x="403860" y="38100"/>
                </a:lnTo>
                <a:lnTo>
                  <a:pt x="403860" y="381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2" name="Freeform 7351"/>
          <p:cNvSpPr/>
          <p:nvPr/>
        </p:nvSpPr>
        <p:spPr>
          <a:xfrm>
            <a:off x="6659880" y="5661660"/>
            <a:ext cx="129541" cy="213361"/>
          </a:xfrm>
          <a:custGeom>
            <a:avLst/>
            <a:gdLst/>
            <a:ahLst/>
            <a:cxnLst/>
            <a:rect l="0" t="0" r="0" b="0"/>
            <a:pathLst>
              <a:path w="129541" h="213361">
                <a:moveTo>
                  <a:pt x="0" y="30480"/>
                </a:moveTo>
                <a:lnTo>
                  <a:pt x="0" y="2286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0481" y="762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68581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1" y="7620"/>
                </a:lnTo>
                <a:lnTo>
                  <a:pt x="114300" y="7620"/>
                </a:lnTo>
                <a:lnTo>
                  <a:pt x="121920" y="7620"/>
                </a:lnTo>
                <a:lnTo>
                  <a:pt x="121920" y="15240"/>
                </a:lnTo>
                <a:lnTo>
                  <a:pt x="129540" y="15240"/>
                </a:lnTo>
                <a:lnTo>
                  <a:pt x="129540" y="22860"/>
                </a:lnTo>
                <a:lnTo>
                  <a:pt x="129540" y="30480"/>
                </a:lnTo>
                <a:lnTo>
                  <a:pt x="129540" y="30480"/>
                </a:lnTo>
                <a:lnTo>
                  <a:pt x="129540" y="38100"/>
                </a:lnTo>
                <a:lnTo>
                  <a:pt x="121920" y="45720"/>
                </a:lnTo>
                <a:lnTo>
                  <a:pt x="121920" y="60960"/>
                </a:lnTo>
                <a:lnTo>
                  <a:pt x="106681" y="68580"/>
                </a:lnTo>
                <a:lnTo>
                  <a:pt x="99060" y="76200"/>
                </a:lnTo>
                <a:lnTo>
                  <a:pt x="99060" y="91440"/>
                </a:lnTo>
                <a:lnTo>
                  <a:pt x="91440" y="99060"/>
                </a:lnTo>
                <a:lnTo>
                  <a:pt x="83820" y="114300"/>
                </a:lnTo>
                <a:lnTo>
                  <a:pt x="76200" y="121920"/>
                </a:lnTo>
                <a:lnTo>
                  <a:pt x="68581" y="137160"/>
                </a:lnTo>
                <a:lnTo>
                  <a:pt x="60960" y="144780"/>
                </a:lnTo>
                <a:lnTo>
                  <a:pt x="53340" y="160020"/>
                </a:lnTo>
                <a:lnTo>
                  <a:pt x="45720" y="167640"/>
                </a:lnTo>
                <a:lnTo>
                  <a:pt x="45720" y="175260"/>
                </a:lnTo>
                <a:lnTo>
                  <a:pt x="45720" y="190500"/>
                </a:lnTo>
                <a:lnTo>
                  <a:pt x="45720" y="198120"/>
                </a:lnTo>
                <a:lnTo>
                  <a:pt x="53340" y="205740"/>
                </a:lnTo>
                <a:lnTo>
                  <a:pt x="53340" y="205740"/>
                </a:lnTo>
                <a:lnTo>
                  <a:pt x="60960" y="213360"/>
                </a:lnTo>
                <a:lnTo>
                  <a:pt x="68581" y="213360"/>
                </a:lnTo>
                <a:lnTo>
                  <a:pt x="83820" y="213360"/>
                </a:lnTo>
                <a:lnTo>
                  <a:pt x="91440" y="213360"/>
                </a:lnTo>
                <a:lnTo>
                  <a:pt x="106681" y="213360"/>
                </a:lnTo>
                <a:lnTo>
                  <a:pt x="129540" y="213360"/>
                </a:lnTo>
                <a:lnTo>
                  <a:pt x="129540" y="2133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3" name="Freeform 7352"/>
          <p:cNvSpPr/>
          <p:nvPr/>
        </p:nvSpPr>
        <p:spPr>
          <a:xfrm>
            <a:off x="6865620" y="5638800"/>
            <a:ext cx="144781" cy="220981"/>
          </a:xfrm>
          <a:custGeom>
            <a:avLst/>
            <a:gdLst/>
            <a:ahLst/>
            <a:cxnLst/>
            <a:rect l="0" t="0" r="0" b="0"/>
            <a:pathLst>
              <a:path w="144781" h="220981">
                <a:moveTo>
                  <a:pt x="7620" y="7620"/>
                </a:moveTo>
                <a:lnTo>
                  <a:pt x="762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1" y="0"/>
                </a:lnTo>
                <a:lnTo>
                  <a:pt x="15241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7620"/>
                </a:lnTo>
                <a:lnTo>
                  <a:pt x="53341" y="7620"/>
                </a:lnTo>
                <a:lnTo>
                  <a:pt x="60960" y="7620"/>
                </a:lnTo>
                <a:lnTo>
                  <a:pt x="76200" y="15240"/>
                </a:lnTo>
                <a:lnTo>
                  <a:pt x="91441" y="15240"/>
                </a:lnTo>
                <a:lnTo>
                  <a:pt x="99060" y="22860"/>
                </a:lnTo>
                <a:lnTo>
                  <a:pt x="114300" y="30480"/>
                </a:lnTo>
                <a:lnTo>
                  <a:pt x="121920" y="30480"/>
                </a:lnTo>
                <a:lnTo>
                  <a:pt x="129541" y="38100"/>
                </a:lnTo>
                <a:lnTo>
                  <a:pt x="137160" y="38100"/>
                </a:lnTo>
                <a:lnTo>
                  <a:pt x="137160" y="45720"/>
                </a:lnTo>
                <a:lnTo>
                  <a:pt x="144780" y="53340"/>
                </a:lnTo>
                <a:lnTo>
                  <a:pt x="144780" y="53340"/>
                </a:lnTo>
                <a:lnTo>
                  <a:pt x="137160" y="60960"/>
                </a:lnTo>
                <a:lnTo>
                  <a:pt x="137160" y="60960"/>
                </a:lnTo>
                <a:lnTo>
                  <a:pt x="129541" y="68580"/>
                </a:lnTo>
                <a:lnTo>
                  <a:pt x="121920" y="68580"/>
                </a:lnTo>
                <a:lnTo>
                  <a:pt x="114300" y="68580"/>
                </a:lnTo>
                <a:lnTo>
                  <a:pt x="106680" y="76200"/>
                </a:lnTo>
                <a:lnTo>
                  <a:pt x="91441" y="76200"/>
                </a:lnTo>
                <a:lnTo>
                  <a:pt x="83820" y="76200"/>
                </a:lnTo>
                <a:lnTo>
                  <a:pt x="76200" y="76200"/>
                </a:lnTo>
                <a:lnTo>
                  <a:pt x="68580" y="83820"/>
                </a:lnTo>
                <a:lnTo>
                  <a:pt x="53341" y="83820"/>
                </a:lnTo>
                <a:lnTo>
                  <a:pt x="45720" y="83820"/>
                </a:lnTo>
                <a:lnTo>
                  <a:pt x="45720" y="91440"/>
                </a:lnTo>
                <a:lnTo>
                  <a:pt x="38100" y="91440"/>
                </a:lnTo>
                <a:lnTo>
                  <a:pt x="38100" y="91440"/>
                </a:lnTo>
                <a:lnTo>
                  <a:pt x="38100" y="91440"/>
                </a:lnTo>
                <a:lnTo>
                  <a:pt x="38100" y="91440"/>
                </a:lnTo>
                <a:lnTo>
                  <a:pt x="38100" y="99060"/>
                </a:lnTo>
                <a:lnTo>
                  <a:pt x="38100" y="99060"/>
                </a:lnTo>
                <a:lnTo>
                  <a:pt x="45720" y="106680"/>
                </a:lnTo>
                <a:lnTo>
                  <a:pt x="53341" y="106680"/>
                </a:lnTo>
                <a:lnTo>
                  <a:pt x="60960" y="114300"/>
                </a:lnTo>
                <a:lnTo>
                  <a:pt x="68580" y="121920"/>
                </a:lnTo>
                <a:lnTo>
                  <a:pt x="76200" y="121920"/>
                </a:lnTo>
                <a:lnTo>
                  <a:pt x="91441" y="129540"/>
                </a:lnTo>
                <a:lnTo>
                  <a:pt x="91441" y="137160"/>
                </a:lnTo>
                <a:lnTo>
                  <a:pt x="106680" y="152400"/>
                </a:lnTo>
                <a:lnTo>
                  <a:pt x="106680" y="152400"/>
                </a:lnTo>
                <a:lnTo>
                  <a:pt x="114300" y="167640"/>
                </a:lnTo>
                <a:lnTo>
                  <a:pt x="114300" y="167640"/>
                </a:lnTo>
                <a:lnTo>
                  <a:pt x="114300" y="175260"/>
                </a:lnTo>
                <a:lnTo>
                  <a:pt x="114300" y="182880"/>
                </a:lnTo>
                <a:lnTo>
                  <a:pt x="106680" y="190500"/>
                </a:lnTo>
                <a:lnTo>
                  <a:pt x="99060" y="198120"/>
                </a:lnTo>
                <a:lnTo>
                  <a:pt x="91441" y="198120"/>
                </a:lnTo>
                <a:lnTo>
                  <a:pt x="83820" y="205740"/>
                </a:lnTo>
                <a:lnTo>
                  <a:pt x="76200" y="213360"/>
                </a:lnTo>
                <a:lnTo>
                  <a:pt x="68580" y="213360"/>
                </a:lnTo>
                <a:lnTo>
                  <a:pt x="60960" y="220980"/>
                </a:lnTo>
                <a:lnTo>
                  <a:pt x="53341" y="220980"/>
                </a:lnTo>
                <a:lnTo>
                  <a:pt x="45720" y="220980"/>
                </a:lnTo>
                <a:lnTo>
                  <a:pt x="30480" y="220980"/>
                </a:lnTo>
                <a:lnTo>
                  <a:pt x="30480" y="220980"/>
                </a:lnTo>
                <a:lnTo>
                  <a:pt x="22860" y="220980"/>
                </a:lnTo>
                <a:lnTo>
                  <a:pt x="22860" y="2209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4" name="Freeform 7353"/>
          <p:cNvSpPr/>
          <p:nvPr/>
        </p:nvSpPr>
        <p:spPr>
          <a:xfrm>
            <a:off x="6995161" y="5631180"/>
            <a:ext cx="289560" cy="213361"/>
          </a:xfrm>
          <a:custGeom>
            <a:avLst/>
            <a:gdLst/>
            <a:ahLst/>
            <a:cxnLst/>
            <a:rect l="0" t="0" r="0" b="0"/>
            <a:pathLst>
              <a:path w="289560" h="213361">
                <a:moveTo>
                  <a:pt x="0" y="53340"/>
                </a:moveTo>
                <a:lnTo>
                  <a:pt x="7619" y="45720"/>
                </a:lnTo>
                <a:lnTo>
                  <a:pt x="15239" y="38100"/>
                </a:lnTo>
                <a:lnTo>
                  <a:pt x="22859" y="22860"/>
                </a:lnTo>
                <a:lnTo>
                  <a:pt x="30479" y="15240"/>
                </a:lnTo>
                <a:lnTo>
                  <a:pt x="38100" y="7620"/>
                </a:lnTo>
                <a:lnTo>
                  <a:pt x="45719" y="7620"/>
                </a:lnTo>
                <a:lnTo>
                  <a:pt x="53339" y="7620"/>
                </a:lnTo>
                <a:lnTo>
                  <a:pt x="68579" y="7620"/>
                </a:lnTo>
                <a:lnTo>
                  <a:pt x="76200" y="0"/>
                </a:lnTo>
                <a:lnTo>
                  <a:pt x="91439" y="0"/>
                </a:lnTo>
                <a:lnTo>
                  <a:pt x="99059" y="7620"/>
                </a:lnTo>
                <a:lnTo>
                  <a:pt x="106679" y="7620"/>
                </a:lnTo>
                <a:lnTo>
                  <a:pt x="121919" y="15240"/>
                </a:lnTo>
                <a:lnTo>
                  <a:pt x="129539" y="22860"/>
                </a:lnTo>
                <a:lnTo>
                  <a:pt x="144779" y="30480"/>
                </a:lnTo>
                <a:lnTo>
                  <a:pt x="144779" y="30480"/>
                </a:lnTo>
                <a:lnTo>
                  <a:pt x="152400" y="38100"/>
                </a:lnTo>
                <a:lnTo>
                  <a:pt x="160019" y="45720"/>
                </a:lnTo>
                <a:lnTo>
                  <a:pt x="160019" y="53340"/>
                </a:lnTo>
                <a:lnTo>
                  <a:pt x="160019" y="60960"/>
                </a:lnTo>
                <a:lnTo>
                  <a:pt x="160019" y="68580"/>
                </a:lnTo>
                <a:lnTo>
                  <a:pt x="152400" y="76200"/>
                </a:lnTo>
                <a:lnTo>
                  <a:pt x="144779" y="91440"/>
                </a:lnTo>
                <a:lnTo>
                  <a:pt x="137159" y="99060"/>
                </a:lnTo>
                <a:lnTo>
                  <a:pt x="129539" y="106680"/>
                </a:lnTo>
                <a:lnTo>
                  <a:pt x="114300" y="114300"/>
                </a:lnTo>
                <a:lnTo>
                  <a:pt x="106679" y="121920"/>
                </a:lnTo>
                <a:lnTo>
                  <a:pt x="99059" y="129540"/>
                </a:lnTo>
                <a:lnTo>
                  <a:pt x="91439" y="137160"/>
                </a:lnTo>
                <a:lnTo>
                  <a:pt x="83819" y="144780"/>
                </a:lnTo>
                <a:lnTo>
                  <a:pt x="76200" y="152400"/>
                </a:lnTo>
                <a:lnTo>
                  <a:pt x="76200" y="160020"/>
                </a:lnTo>
                <a:lnTo>
                  <a:pt x="76200" y="167640"/>
                </a:lnTo>
                <a:lnTo>
                  <a:pt x="76200" y="175260"/>
                </a:lnTo>
                <a:lnTo>
                  <a:pt x="76200" y="182880"/>
                </a:lnTo>
                <a:lnTo>
                  <a:pt x="76200" y="190500"/>
                </a:lnTo>
                <a:lnTo>
                  <a:pt x="83819" y="190500"/>
                </a:lnTo>
                <a:lnTo>
                  <a:pt x="91439" y="198120"/>
                </a:lnTo>
                <a:lnTo>
                  <a:pt x="106679" y="198120"/>
                </a:lnTo>
                <a:lnTo>
                  <a:pt x="121919" y="205740"/>
                </a:lnTo>
                <a:lnTo>
                  <a:pt x="137159" y="205740"/>
                </a:lnTo>
                <a:lnTo>
                  <a:pt x="160019" y="205740"/>
                </a:lnTo>
                <a:lnTo>
                  <a:pt x="175259" y="213360"/>
                </a:lnTo>
                <a:lnTo>
                  <a:pt x="198119" y="213360"/>
                </a:lnTo>
                <a:lnTo>
                  <a:pt x="213359" y="213360"/>
                </a:lnTo>
                <a:lnTo>
                  <a:pt x="228600" y="205740"/>
                </a:lnTo>
                <a:lnTo>
                  <a:pt x="243839" y="205740"/>
                </a:lnTo>
                <a:lnTo>
                  <a:pt x="251459" y="198120"/>
                </a:lnTo>
                <a:lnTo>
                  <a:pt x="266700" y="198120"/>
                </a:lnTo>
                <a:lnTo>
                  <a:pt x="274319" y="190500"/>
                </a:lnTo>
                <a:lnTo>
                  <a:pt x="281939" y="190500"/>
                </a:lnTo>
                <a:lnTo>
                  <a:pt x="289559" y="182880"/>
                </a:lnTo>
                <a:lnTo>
                  <a:pt x="289559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5" name="Freeform 7354"/>
          <p:cNvSpPr/>
          <p:nvPr/>
        </p:nvSpPr>
        <p:spPr>
          <a:xfrm>
            <a:off x="7277100" y="5867400"/>
            <a:ext cx="7621" cy="1"/>
          </a:xfrm>
          <a:custGeom>
            <a:avLst/>
            <a:gdLst/>
            <a:ahLst/>
            <a:cxnLst/>
            <a:rect l="0" t="0" r="0" b="0"/>
            <a:pathLst>
              <a:path w="762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6" name="Freeform 7355"/>
          <p:cNvSpPr/>
          <p:nvPr/>
        </p:nvSpPr>
        <p:spPr>
          <a:xfrm>
            <a:off x="7223761" y="5821680"/>
            <a:ext cx="83820" cy="30481"/>
          </a:xfrm>
          <a:custGeom>
            <a:avLst/>
            <a:gdLst/>
            <a:ahLst/>
            <a:cxnLst/>
            <a:rect l="0" t="0" r="0" b="0"/>
            <a:pathLst>
              <a:path w="83820" h="30481">
                <a:moveTo>
                  <a:pt x="60959" y="22860"/>
                </a:moveTo>
                <a:lnTo>
                  <a:pt x="60959" y="22860"/>
                </a:lnTo>
                <a:lnTo>
                  <a:pt x="60959" y="22860"/>
                </a:lnTo>
                <a:lnTo>
                  <a:pt x="60959" y="22860"/>
                </a:lnTo>
                <a:lnTo>
                  <a:pt x="60959" y="22860"/>
                </a:lnTo>
                <a:lnTo>
                  <a:pt x="60959" y="22860"/>
                </a:lnTo>
                <a:lnTo>
                  <a:pt x="60959" y="22860"/>
                </a:lnTo>
                <a:lnTo>
                  <a:pt x="60959" y="22860"/>
                </a:lnTo>
                <a:lnTo>
                  <a:pt x="60959" y="22860"/>
                </a:lnTo>
                <a:lnTo>
                  <a:pt x="60959" y="15240"/>
                </a:lnTo>
                <a:lnTo>
                  <a:pt x="60959" y="15240"/>
                </a:lnTo>
                <a:lnTo>
                  <a:pt x="60959" y="15240"/>
                </a:lnTo>
                <a:lnTo>
                  <a:pt x="53339" y="22860"/>
                </a:lnTo>
                <a:lnTo>
                  <a:pt x="53339" y="22860"/>
                </a:lnTo>
                <a:lnTo>
                  <a:pt x="45719" y="15240"/>
                </a:lnTo>
                <a:lnTo>
                  <a:pt x="38100" y="15240"/>
                </a:lnTo>
                <a:lnTo>
                  <a:pt x="30479" y="15240"/>
                </a:lnTo>
                <a:lnTo>
                  <a:pt x="22859" y="15240"/>
                </a:lnTo>
                <a:lnTo>
                  <a:pt x="22859" y="7620"/>
                </a:lnTo>
                <a:lnTo>
                  <a:pt x="15239" y="7620"/>
                </a:lnTo>
                <a:lnTo>
                  <a:pt x="7619" y="7620"/>
                </a:lnTo>
                <a:lnTo>
                  <a:pt x="7619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19" y="0"/>
                </a:lnTo>
                <a:lnTo>
                  <a:pt x="7619" y="0"/>
                </a:lnTo>
                <a:lnTo>
                  <a:pt x="15239" y="0"/>
                </a:lnTo>
                <a:lnTo>
                  <a:pt x="22859" y="0"/>
                </a:lnTo>
                <a:lnTo>
                  <a:pt x="38100" y="0"/>
                </a:lnTo>
                <a:lnTo>
                  <a:pt x="45719" y="7620"/>
                </a:lnTo>
                <a:lnTo>
                  <a:pt x="53339" y="7620"/>
                </a:lnTo>
                <a:lnTo>
                  <a:pt x="68579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83819" y="15240"/>
                </a:lnTo>
                <a:lnTo>
                  <a:pt x="83819" y="15240"/>
                </a:lnTo>
                <a:lnTo>
                  <a:pt x="83819" y="22860"/>
                </a:lnTo>
                <a:lnTo>
                  <a:pt x="83819" y="22860"/>
                </a:lnTo>
                <a:lnTo>
                  <a:pt x="76200" y="22860"/>
                </a:lnTo>
                <a:lnTo>
                  <a:pt x="76200" y="30480"/>
                </a:lnTo>
                <a:lnTo>
                  <a:pt x="60959" y="30480"/>
                </a:lnTo>
                <a:lnTo>
                  <a:pt x="53339" y="30480"/>
                </a:lnTo>
                <a:lnTo>
                  <a:pt x="45719" y="30480"/>
                </a:lnTo>
                <a:lnTo>
                  <a:pt x="38100" y="30480"/>
                </a:lnTo>
                <a:lnTo>
                  <a:pt x="30479" y="30480"/>
                </a:lnTo>
                <a:lnTo>
                  <a:pt x="22859" y="22860"/>
                </a:lnTo>
                <a:lnTo>
                  <a:pt x="15239" y="22860"/>
                </a:lnTo>
                <a:lnTo>
                  <a:pt x="7619" y="22860"/>
                </a:lnTo>
                <a:lnTo>
                  <a:pt x="7619" y="22860"/>
                </a:lnTo>
                <a:lnTo>
                  <a:pt x="7619" y="22860"/>
                </a:lnTo>
                <a:lnTo>
                  <a:pt x="7619" y="22860"/>
                </a:lnTo>
                <a:lnTo>
                  <a:pt x="7619" y="22860"/>
                </a:lnTo>
                <a:lnTo>
                  <a:pt x="7619" y="22860"/>
                </a:lnTo>
                <a:lnTo>
                  <a:pt x="7619" y="15240"/>
                </a:lnTo>
                <a:lnTo>
                  <a:pt x="15239" y="15240"/>
                </a:lnTo>
                <a:lnTo>
                  <a:pt x="22859" y="15240"/>
                </a:lnTo>
                <a:lnTo>
                  <a:pt x="30479" y="15240"/>
                </a:lnTo>
                <a:lnTo>
                  <a:pt x="38100" y="22860"/>
                </a:lnTo>
                <a:lnTo>
                  <a:pt x="45719" y="22860"/>
                </a:lnTo>
                <a:lnTo>
                  <a:pt x="45719" y="22860"/>
                </a:lnTo>
                <a:lnTo>
                  <a:pt x="53339" y="22860"/>
                </a:lnTo>
                <a:lnTo>
                  <a:pt x="53339" y="22860"/>
                </a:lnTo>
                <a:lnTo>
                  <a:pt x="53339" y="22860"/>
                </a:lnTo>
                <a:lnTo>
                  <a:pt x="60959" y="22860"/>
                </a:lnTo>
                <a:lnTo>
                  <a:pt x="60959" y="22860"/>
                </a:lnTo>
                <a:lnTo>
                  <a:pt x="60959" y="22860"/>
                </a:lnTo>
                <a:lnTo>
                  <a:pt x="60959" y="22860"/>
                </a:lnTo>
                <a:lnTo>
                  <a:pt x="60959" y="22860"/>
                </a:lnTo>
                <a:lnTo>
                  <a:pt x="60959" y="22860"/>
                </a:lnTo>
                <a:lnTo>
                  <a:pt x="60959" y="22860"/>
                </a:lnTo>
                <a:lnTo>
                  <a:pt x="53339" y="22860"/>
                </a:lnTo>
                <a:lnTo>
                  <a:pt x="53339" y="22860"/>
                </a:lnTo>
                <a:lnTo>
                  <a:pt x="53339" y="22860"/>
                </a:lnTo>
                <a:lnTo>
                  <a:pt x="53339" y="22860"/>
                </a:lnTo>
                <a:lnTo>
                  <a:pt x="53339" y="22860"/>
                </a:lnTo>
                <a:lnTo>
                  <a:pt x="53339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7" name="Freeform 7356"/>
          <p:cNvSpPr/>
          <p:nvPr/>
        </p:nvSpPr>
        <p:spPr>
          <a:xfrm>
            <a:off x="7353300" y="5623560"/>
            <a:ext cx="182881" cy="198121"/>
          </a:xfrm>
          <a:custGeom>
            <a:avLst/>
            <a:gdLst/>
            <a:ahLst/>
            <a:cxnLst/>
            <a:rect l="0" t="0" r="0" b="0"/>
            <a:pathLst>
              <a:path w="182881" h="198121">
                <a:moveTo>
                  <a:pt x="0" y="38100"/>
                </a:moveTo>
                <a:lnTo>
                  <a:pt x="0" y="38100"/>
                </a:lnTo>
                <a:lnTo>
                  <a:pt x="0" y="30480"/>
                </a:lnTo>
                <a:lnTo>
                  <a:pt x="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22861" y="30480"/>
                </a:lnTo>
                <a:lnTo>
                  <a:pt x="22861" y="30480"/>
                </a:lnTo>
                <a:lnTo>
                  <a:pt x="30480" y="30480"/>
                </a:lnTo>
                <a:lnTo>
                  <a:pt x="38100" y="22860"/>
                </a:lnTo>
                <a:lnTo>
                  <a:pt x="45720" y="22860"/>
                </a:lnTo>
                <a:lnTo>
                  <a:pt x="53340" y="22860"/>
                </a:lnTo>
                <a:lnTo>
                  <a:pt x="68580" y="22860"/>
                </a:lnTo>
                <a:lnTo>
                  <a:pt x="76200" y="15240"/>
                </a:lnTo>
                <a:lnTo>
                  <a:pt x="91440" y="15240"/>
                </a:lnTo>
                <a:lnTo>
                  <a:pt x="106680" y="15240"/>
                </a:lnTo>
                <a:lnTo>
                  <a:pt x="121920" y="15240"/>
                </a:lnTo>
                <a:lnTo>
                  <a:pt x="129540" y="15240"/>
                </a:lnTo>
                <a:lnTo>
                  <a:pt x="144780" y="7620"/>
                </a:lnTo>
                <a:lnTo>
                  <a:pt x="152400" y="7620"/>
                </a:lnTo>
                <a:lnTo>
                  <a:pt x="160020" y="0"/>
                </a:lnTo>
                <a:lnTo>
                  <a:pt x="167640" y="0"/>
                </a:lnTo>
                <a:lnTo>
                  <a:pt x="175261" y="0"/>
                </a:lnTo>
                <a:lnTo>
                  <a:pt x="182880" y="0"/>
                </a:lnTo>
                <a:lnTo>
                  <a:pt x="182880" y="0"/>
                </a:lnTo>
                <a:lnTo>
                  <a:pt x="182880" y="0"/>
                </a:lnTo>
                <a:lnTo>
                  <a:pt x="182880" y="0"/>
                </a:lnTo>
                <a:lnTo>
                  <a:pt x="182880" y="0"/>
                </a:lnTo>
                <a:lnTo>
                  <a:pt x="182880" y="7620"/>
                </a:lnTo>
                <a:lnTo>
                  <a:pt x="182880" y="7620"/>
                </a:lnTo>
                <a:lnTo>
                  <a:pt x="182880" y="15240"/>
                </a:lnTo>
                <a:lnTo>
                  <a:pt x="175261" y="22860"/>
                </a:lnTo>
                <a:lnTo>
                  <a:pt x="167640" y="30480"/>
                </a:lnTo>
                <a:lnTo>
                  <a:pt x="160020" y="38100"/>
                </a:lnTo>
                <a:lnTo>
                  <a:pt x="160020" y="45720"/>
                </a:lnTo>
                <a:lnTo>
                  <a:pt x="144780" y="60960"/>
                </a:lnTo>
                <a:lnTo>
                  <a:pt x="137161" y="68580"/>
                </a:lnTo>
                <a:lnTo>
                  <a:pt x="129540" y="83820"/>
                </a:lnTo>
                <a:lnTo>
                  <a:pt x="121920" y="99060"/>
                </a:lnTo>
                <a:lnTo>
                  <a:pt x="114300" y="106680"/>
                </a:lnTo>
                <a:lnTo>
                  <a:pt x="106680" y="121920"/>
                </a:lnTo>
                <a:lnTo>
                  <a:pt x="99061" y="137160"/>
                </a:lnTo>
                <a:lnTo>
                  <a:pt x="91440" y="144780"/>
                </a:lnTo>
                <a:lnTo>
                  <a:pt x="83820" y="152400"/>
                </a:lnTo>
                <a:lnTo>
                  <a:pt x="83820" y="167640"/>
                </a:lnTo>
                <a:lnTo>
                  <a:pt x="76200" y="175260"/>
                </a:lnTo>
                <a:lnTo>
                  <a:pt x="76200" y="182880"/>
                </a:lnTo>
                <a:lnTo>
                  <a:pt x="68580" y="190500"/>
                </a:lnTo>
                <a:lnTo>
                  <a:pt x="68580" y="190500"/>
                </a:lnTo>
                <a:lnTo>
                  <a:pt x="68580" y="198120"/>
                </a:lnTo>
                <a:lnTo>
                  <a:pt x="68580" y="1981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8" name="Freeform 7357"/>
          <p:cNvSpPr/>
          <p:nvPr/>
        </p:nvSpPr>
        <p:spPr>
          <a:xfrm>
            <a:off x="7383780" y="5730240"/>
            <a:ext cx="190501" cy="30481"/>
          </a:xfrm>
          <a:custGeom>
            <a:avLst/>
            <a:gdLst/>
            <a:ahLst/>
            <a:cxnLst/>
            <a:rect l="0" t="0" r="0" b="0"/>
            <a:pathLst>
              <a:path w="190501" h="30481">
                <a:moveTo>
                  <a:pt x="0" y="7620"/>
                </a:move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1" y="15240"/>
                </a:lnTo>
                <a:lnTo>
                  <a:pt x="83820" y="15240"/>
                </a:lnTo>
                <a:lnTo>
                  <a:pt x="106681" y="22860"/>
                </a:lnTo>
                <a:lnTo>
                  <a:pt x="129540" y="22860"/>
                </a:lnTo>
                <a:lnTo>
                  <a:pt x="144781" y="22860"/>
                </a:lnTo>
                <a:lnTo>
                  <a:pt x="160020" y="22860"/>
                </a:lnTo>
                <a:lnTo>
                  <a:pt x="167640" y="22860"/>
                </a:lnTo>
                <a:lnTo>
                  <a:pt x="190500" y="30480"/>
                </a:lnTo>
                <a:lnTo>
                  <a:pt x="190500" y="304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9" name="Freeform 7358"/>
          <p:cNvSpPr/>
          <p:nvPr/>
        </p:nvSpPr>
        <p:spPr>
          <a:xfrm>
            <a:off x="7612380" y="5737860"/>
            <a:ext cx="251461" cy="91441"/>
          </a:xfrm>
          <a:custGeom>
            <a:avLst/>
            <a:gdLst/>
            <a:ahLst/>
            <a:cxnLst/>
            <a:rect l="0" t="0" r="0" b="0"/>
            <a:pathLst>
              <a:path w="251461" h="91441">
                <a:moveTo>
                  <a:pt x="7620" y="7620"/>
                </a:move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1" y="7620"/>
                </a:lnTo>
                <a:lnTo>
                  <a:pt x="38100" y="15240"/>
                </a:lnTo>
                <a:lnTo>
                  <a:pt x="45720" y="15240"/>
                </a:lnTo>
                <a:lnTo>
                  <a:pt x="45720" y="15240"/>
                </a:lnTo>
                <a:lnTo>
                  <a:pt x="53340" y="22860"/>
                </a:lnTo>
                <a:lnTo>
                  <a:pt x="53340" y="22860"/>
                </a:lnTo>
                <a:lnTo>
                  <a:pt x="60960" y="22860"/>
                </a:lnTo>
                <a:lnTo>
                  <a:pt x="60960" y="30480"/>
                </a:lnTo>
                <a:lnTo>
                  <a:pt x="60960" y="30480"/>
                </a:lnTo>
                <a:lnTo>
                  <a:pt x="60960" y="38100"/>
                </a:lnTo>
                <a:lnTo>
                  <a:pt x="60960" y="38100"/>
                </a:lnTo>
                <a:lnTo>
                  <a:pt x="60960" y="38100"/>
                </a:lnTo>
                <a:lnTo>
                  <a:pt x="53340" y="45720"/>
                </a:lnTo>
                <a:lnTo>
                  <a:pt x="53340" y="53340"/>
                </a:lnTo>
                <a:lnTo>
                  <a:pt x="45720" y="53340"/>
                </a:lnTo>
                <a:lnTo>
                  <a:pt x="45720" y="60960"/>
                </a:lnTo>
                <a:lnTo>
                  <a:pt x="38100" y="60960"/>
                </a:lnTo>
                <a:lnTo>
                  <a:pt x="30481" y="68580"/>
                </a:lnTo>
                <a:lnTo>
                  <a:pt x="30481" y="68580"/>
                </a:lnTo>
                <a:lnTo>
                  <a:pt x="22860" y="76200"/>
                </a:lnTo>
                <a:lnTo>
                  <a:pt x="22860" y="76200"/>
                </a:lnTo>
                <a:lnTo>
                  <a:pt x="15240" y="83820"/>
                </a:lnTo>
                <a:lnTo>
                  <a:pt x="15240" y="83820"/>
                </a:lnTo>
                <a:lnTo>
                  <a:pt x="7620" y="83820"/>
                </a:lnTo>
                <a:lnTo>
                  <a:pt x="7620" y="91440"/>
                </a:lnTo>
                <a:lnTo>
                  <a:pt x="7620" y="91440"/>
                </a:lnTo>
                <a:lnTo>
                  <a:pt x="0" y="91440"/>
                </a:lnTo>
                <a:lnTo>
                  <a:pt x="0" y="91440"/>
                </a:lnTo>
                <a:lnTo>
                  <a:pt x="0" y="83820"/>
                </a:lnTo>
                <a:lnTo>
                  <a:pt x="0" y="83820"/>
                </a:lnTo>
                <a:lnTo>
                  <a:pt x="0" y="76200"/>
                </a:lnTo>
                <a:lnTo>
                  <a:pt x="0" y="76200"/>
                </a:lnTo>
                <a:lnTo>
                  <a:pt x="0" y="68580"/>
                </a:lnTo>
                <a:lnTo>
                  <a:pt x="0" y="60960"/>
                </a:lnTo>
                <a:lnTo>
                  <a:pt x="0" y="53340"/>
                </a:lnTo>
                <a:lnTo>
                  <a:pt x="7620" y="45720"/>
                </a:lnTo>
                <a:lnTo>
                  <a:pt x="7620" y="38100"/>
                </a:lnTo>
                <a:lnTo>
                  <a:pt x="15240" y="30480"/>
                </a:lnTo>
                <a:lnTo>
                  <a:pt x="22860" y="22860"/>
                </a:lnTo>
                <a:lnTo>
                  <a:pt x="22860" y="15240"/>
                </a:lnTo>
                <a:lnTo>
                  <a:pt x="30481" y="7620"/>
                </a:lnTo>
                <a:lnTo>
                  <a:pt x="38100" y="7620"/>
                </a:lnTo>
                <a:lnTo>
                  <a:pt x="4572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0960" y="0"/>
                </a:lnTo>
                <a:lnTo>
                  <a:pt x="68581" y="0"/>
                </a:lnTo>
                <a:lnTo>
                  <a:pt x="76200" y="0"/>
                </a:lnTo>
                <a:lnTo>
                  <a:pt x="76200" y="7620"/>
                </a:lnTo>
                <a:lnTo>
                  <a:pt x="83820" y="7620"/>
                </a:lnTo>
                <a:lnTo>
                  <a:pt x="83820" y="15240"/>
                </a:lnTo>
                <a:lnTo>
                  <a:pt x="91440" y="15240"/>
                </a:lnTo>
                <a:lnTo>
                  <a:pt x="91440" y="22860"/>
                </a:lnTo>
                <a:lnTo>
                  <a:pt x="91440" y="30480"/>
                </a:lnTo>
                <a:lnTo>
                  <a:pt x="99060" y="38100"/>
                </a:lnTo>
                <a:lnTo>
                  <a:pt x="99060" y="38100"/>
                </a:lnTo>
                <a:lnTo>
                  <a:pt x="99060" y="45720"/>
                </a:lnTo>
                <a:lnTo>
                  <a:pt x="99060" y="53340"/>
                </a:lnTo>
                <a:lnTo>
                  <a:pt x="99060" y="53340"/>
                </a:lnTo>
                <a:lnTo>
                  <a:pt x="99060" y="53340"/>
                </a:lnTo>
                <a:lnTo>
                  <a:pt x="99060" y="53340"/>
                </a:lnTo>
                <a:lnTo>
                  <a:pt x="99060" y="53340"/>
                </a:lnTo>
                <a:lnTo>
                  <a:pt x="99060" y="53340"/>
                </a:lnTo>
                <a:lnTo>
                  <a:pt x="99060" y="53340"/>
                </a:lnTo>
                <a:lnTo>
                  <a:pt x="99060" y="45720"/>
                </a:lnTo>
                <a:lnTo>
                  <a:pt x="106681" y="38100"/>
                </a:lnTo>
                <a:lnTo>
                  <a:pt x="106681" y="38100"/>
                </a:lnTo>
                <a:lnTo>
                  <a:pt x="114300" y="30480"/>
                </a:lnTo>
                <a:lnTo>
                  <a:pt x="114300" y="22860"/>
                </a:lnTo>
                <a:lnTo>
                  <a:pt x="121920" y="22860"/>
                </a:lnTo>
                <a:lnTo>
                  <a:pt x="129540" y="15240"/>
                </a:lnTo>
                <a:lnTo>
                  <a:pt x="137160" y="7620"/>
                </a:lnTo>
                <a:lnTo>
                  <a:pt x="144781" y="7620"/>
                </a:lnTo>
                <a:lnTo>
                  <a:pt x="152400" y="0"/>
                </a:lnTo>
                <a:lnTo>
                  <a:pt x="160020" y="0"/>
                </a:lnTo>
                <a:lnTo>
                  <a:pt x="160020" y="0"/>
                </a:lnTo>
                <a:lnTo>
                  <a:pt x="167640" y="0"/>
                </a:lnTo>
                <a:lnTo>
                  <a:pt x="175260" y="7620"/>
                </a:lnTo>
                <a:lnTo>
                  <a:pt x="175260" y="7620"/>
                </a:lnTo>
                <a:lnTo>
                  <a:pt x="182881" y="15240"/>
                </a:lnTo>
                <a:lnTo>
                  <a:pt x="190500" y="22860"/>
                </a:lnTo>
                <a:lnTo>
                  <a:pt x="198120" y="22860"/>
                </a:lnTo>
                <a:lnTo>
                  <a:pt x="198120" y="30480"/>
                </a:lnTo>
                <a:lnTo>
                  <a:pt x="205740" y="38100"/>
                </a:lnTo>
                <a:lnTo>
                  <a:pt x="213360" y="53340"/>
                </a:lnTo>
                <a:lnTo>
                  <a:pt x="213360" y="60960"/>
                </a:lnTo>
                <a:lnTo>
                  <a:pt x="220981" y="68580"/>
                </a:lnTo>
                <a:lnTo>
                  <a:pt x="228600" y="68580"/>
                </a:lnTo>
                <a:lnTo>
                  <a:pt x="228600" y="76200"/>
                </a:lnTo>
                <a:lnTo>
                  <a:pt x="236220" y="83820"/>
                </a:lnTo>
                <a:lnTo>
                  <a:pt x="236220" y="83820"/>
                </a:lnTo>
                <a:lnTo>
                  <a:pt x="243840" y="91440"/>
                </a:lnTo>
                <a:lnTo>
                  <a:pt x="243840" y="91440"/>
                </a:lnTo>
                <a:lnTo>
                  <a:pt x="251460" y="91440"/>
                </a:lnTo>
                <a:lnTo>
                  <a:pt x="251460" y="914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0" name="Freeform 7359"/>
          <p:cNvSpPr/>
          <p:nvPr/>
        </p:nvSpPr>
        <p:spPr>
          <a:xfrm>
            <a:off x="7886700" y="5585460"/>
            <a:ext cx="144781" cy="175261"/>
          </a:xfrm>
          <a:custGeom>
            <a:avLst/>
            <a:gdLst/>
            <a:ahLst/>
            <a:cxnLst/>
            <a:rect l="0" t="0" r="0" b="0"/>
            <a:pathLst>
              <a:path w="144781" h="175261">
                <a:moveTo>
                  <a:pt x="0" y="22860"/>
                </a:moveTo>
                <a:lnTo>
                  <a:pt x="0" y="2286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1" y="0"/>
                </a:lnTo>
                <a:lnTo>
                  <a:pt x="22861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7620"/>
                </a:lnTo>
                <a:lnTo>
                  <a:pt x="53340" y="7620"/>
                </a:lnTo>
                <a:lnTo>
                  <a:pt x="60961" y="15240"/>
                </a:lnTo>
                <a:lnTo>
                  <a:pt x="68580" y="22860"/>
                </a:lnTo>
                <a:lnTo>
                  <a:pt x="76200" y="30480"/>
                </a:lnTo>
                <a:lnTo>
                  <a:pt x="76200" y="38100"/>
                </a:lnTo>
                <a:lnTo>
                  <a:pt x="83820" y="45720"/>
                </a:lnTo>
                <a:lnTo>
                  <a:pt x="83820" y="53340"/>
                </a:lnTo>
                <a:lnTo>
                  <a:pt x="91440" y="60960"/>
                </a:lnTo>
                <a:lnTo>
                  <a:pt x="91440" y="68580"/>
                </a:lnTo>
                <a:lnTo>
                  <a:pt x="83820" y="76200"/>
                </a:lnTo>
                <a:lnTo>
                  <a:pt x="83820" y="83820"/>
                </a:lnTo>
                <a:lnTo>
                  <a:pt x="83820" y="91440"/>
                </a:lnTo>
                <a:lnTo>
                  <a:pt x="76200" y="99060"/>
                </a:lnTo>
                <a:lnTo>
                  <a:pt x="68580" y="106680"/>
                </a:lnTo>
                <a:lnTo>
                  <a:pt x="68580" y="106680"/>
                </a:lnTo>
                <a:lnTo>
                  <a:pt x="60961" y="114300"/>
                </a:lnTo>
                <a:lnTo>
                  <a:pt x="53340" y="121920"/>
                </a:lnTo>
                <a:lnTo>
                  <a:pt x="45720" y="121920"/>
                </a:lnTo>
                <a:lnTo>
                  <a:pt x="38100" y="129540"/>
                </a:lnTo>
                <a:lnTo>
                  <a:pt x="38100" y="129540"/>
                </a:lnTo>
                <a:lnTo>
                  <a:pt x="30480" y="137160"/>
                </a:lnTo>
                <a:lnTo>
                  <a:pt x="30480" y="137160"/>
                </a:lnTo>
                <a:lnTo>
                  <a:pt x="30480" y="137160"/>
                </a:lnTo>
                <a:lnTo>
                  <a:pt x="30480" y="144780"/>
                </a:lnTo>
                <a:lnTo>
                  <a:pt x="38100" y="144780"/>
                </a:lnTo>
                <a:lnTo>
                  <a:pt x="38100" y="144780"/>
                </a:lnTo>
                <a:lnTo>
                  <a:pt x="45720" y="152400"/>
                </a:lnTo>
                <a:lnTo>
                  <a:pt x="53340" y="152400"/>
                </a:lnTo>
                <a:lnTo>
                  <a:pt x="68580" y="152400"/>
                </a:lnTo>
                <a:lnTo>
                  <a:pt x="76200" y="160020"/>
                </a:lnTo>
                <a:lnTo>
                  <a:pt x="91440" y="160020"/>
                </a:lnTo>
                <a:lnTo>
                  <a:pt x="106680" y="167640"/>
                </a:lnTo>
                <a:lnTo>
                  <a:pt x="121920" y="167640"/>
                </a:lnTo>
                <a:lnTo>
                  <a:pt x="144780" y="175260"/>
                </a:lnTo>
                <a:lnTo>
                  <a:pt x="144780" y="1752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free_optical_illusion_bulg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683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6324600" y="152400"/>
            <a:ext cx="3048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-106" charset="0"/>
              </a:rPr>
              <a:t>10.5</a:t>
            </a:r>
          </a:p>
          <a:p>
            <a:pPr algn="ctr">
              <a:spcBef>
                <a:spcPct val="50000"/>
              </a:spcBef>
            </a:pPr>
            <a:endParaRPr lang="en-US" sz="3200" b="1">
              <a:latin typeface="Times New Roman" pitchFamily="-106" charset="0"/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6324600" y="1447800"/>
            <a:ext cx="3048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-106" charset="0"/>
              </a:rPr>
              <a:t>HW:</a:t>
            </a:r>
          </a:p>
          <a:p>
            <a:pPr algn="ctr">
              <a:spcBef>
                <a:spcPct val="50000"/>
              </a:spcBef>
            </a:pPr>
            <a:r>
              <a:rPr lang="en-US" sz="3200" b="1" u="sng">
                <a:latin typeface="Times New Roman" pitchFamily="-106" charset="0"/>
              </a:rPr>
              <a:t>p. 561</a:t>
            </a:r>
            <a:r>
              <a:rPr lang="en-US" sz="3200" b="1">
                <a:latin typeface="Times New Roman" pitchFamily="-106" charset="0"/>
              </a:rPr>
              <a:t> </a:t>
            </a:r>
            <a:br>
              <a:rPr lang="en-US" sz="3200" b="1">
                <a:latin typeface="Times New Roman" pitchFamily="-106" charset="0"/>
              </a:rPr>
            </a:br>
            <a:r>
              <a:rPr lang="en-US" sz="3200" b="1">
                <a:latin typeface="Times New Roman" pitchFamily="-106" charset="0"/>
              </a:rPr>
              <a:t>#1-4, 21-26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112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Default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Poudre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m</cp:lastModifiedBy>
  <cp:revision>34</cp:revision>
  <dcterms:created xsi:type="dcterms:W3CDTF">2009-12-02T23:37:08Z</dcterms:created>
  <dcterms:modified xsi:type="dcterms:W3CDTF">2013-04-09T20:23:27Z</dcterms:modified>
</cp:coreProperties>
</file>